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335" r:id="rId5"/>
    <p:sldId id="336" r:id="rId6"/>
    <p:sldId id="339" r:id="rId7"/>
    <p:sldId id="337" r:id="rId8"/>
    <p:sldId id="338" r:id="rId9"/>
    <p:sldId id="340" r:id="rId10"/>
    <p:sldId id="341" r:id="rId11"/>
    <p:sldId id="343" r:id="rId12"/>
  </p:sldIdLst>
  <p:sldSz cx="12192000" cy="6858000"/>
  <p:notesSz cx="6858000" cy="9144000"/>
  <p:defaultTextStyle>
    <a:defPPr rtl="0">
      <a:defRPr lang="ja-JP"/>
    </a:defPPr>
    <a:lvl1pPr marL="0" algn="l" defTabSz="914400" rtl="0" eaLnBrk="1" latinLnBrk="0" hangingPunct="1">
      <a:defRPr lang="ja-JP" sz="1800" kern="1200">
        <a:solidFill>
          <a:schemeClr val="tx1"/>
        </a:solidFill>
        <a:latin typeface="+mn-lt"/>
        <a:ea typeface="+mn-ea"/>
        <a:cs typeface="+mn-cs"/>
      </a:defRPr>
    </a:lvl1pPr>
    <a:lvl2pPr marL="457200" algn="l" defTabSz="914400" rtl="0" eaLnBrk="1" latinLnBrk="0" hangingPunct="1">
      <a:defRPr lang="ja-JP" sz="1800" kern="1200">
        <a:solidFill>
          <a:schemeClr val="tx1"/>
        </a:solidFill>
        <a:latin typeface="+mn-lt"/>
        <a:ea typeface="+mn-ea"/>
        <a:cs typeface="+mn-cs"/>
      </a:defRPr>
    </a:lvl2pPr>
    <a:lvl3pPr marL="914400" algn="l" defTabSz="914400" rtl="0" eaLnBrk="1" latinLnBrk="0" hangingPunct="1">
      <a:defRPr lang="ja-JP" sz="1800" kern="1200">
        <a:solidFill>
          <a:schemeClr val="tx1"/>
        </a:solidFill>
        <a:latin typeface="+mn-lt"/>
        <a:ea typeface="+mn-ea"/>
        <a:cs typeface="+mn-cs"/>
      </a:defRPr>
    </a:lvl3pPr>
    <a:lvl4pPr marL="1371600" algn="l" defTabSz="914400" rtl="0" eaLnBrk="1" latinLnBrk="0" hangingPunct="1">
      <a:defRPr lang="ja-JP" sz="1800" kern="1200">
        <a:solidFill>
          <a:schemeClr val="tx1"/>
        </a:solidFill>
        <a:latin typeface="+mn-lt"/>
        <a:ea typeface="+mn-ea"/>
        <a:cs typeface="+mn-cs"/>
      </a:defRPr>
    </a:lvl4pPr>
    <a:lvl5pPr marL="1828800" algn="l" defTabSz="914400" rtl="0" eaLnBrk="1" latinLnBrk="0" hangingPunct="1">
      <a:defRPr lang="ja-JP" sz="1800" kern="1200">
        <a:solidFill>
          <a:schemeClr val="tx1"/>
        </a:solidFill>
        <a:latin typeface="+mn-lt"/>
        <a:ea typeface="+mn-ea"/>
        <a:cs typeface="+mn-cs"/>
      </a:defRPr>
    </a:lvl5pPr>
    <a:lvl6pPr marL="2286000" algn="l" defTabSz="914400" rtl="0" eaLnBrk="1" latinLnBrk="0" hangingPunct="1">
      <a:defRPr lang="ja-JP" sz="1800" kern="1200">
        <a:solidFill>
          <a:schemeClr val="tx1"/>
        </a:solidFill>
        <a:latin typeface="+mn-lt"/>
        <a:ea typeface="+mn-ea"/>
        <a:cs typeface="+mn-cs"/>
      </a:defRPr>
    </a:lvl6pPr>
    <a:lvl7pPr marL="2743200" algn="l" defTabSz="914400" rtl="0" eaLnBrk="1" latinLnBrk="0" hangingPunct="1">
      <a:defRPr lang="ja-JP" sz="1800" kern="1200">
        <a:solidFill>
          <a:schemeClr val="tx1"/>
        </a:solidFill>
        <a:latin typeface="+mn-lt"/>
        <a:ea typeface="+mn-ea"/>
        <a:cs typeface="+mn-cs"/>
      </a:defRPr>
    </a:lvl7pPr>
    <a:lvl8pPr marL="3200400" algn="l" defTabSz="914400" rtl="0" eaLnBrk="1" latinLnBrk="0" hangingPunct="1">
      <a:defRPr lang="ja-JP" sz="1800" kern="1200">
        <a:solidFill>
          <a:schemeClr val="tx1"/>
        </a:solidFill>
        <a:latin typeface="+mn-lt"/>
        <a:ea typeface="+mn-ea"/>
        <a:cs typeface="+mn-cs"/>
      </a:defRPr>
    </a:lvl8pPr>
    <a:lvl9pPr marL="3657600" algn="l" defTabSz="9144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702"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94" autoAdjust="0"/>
  </p:normalViewPr>
  <p:slideViewPr>
    <p:cSldViewPr snapToGrid="0">
      <p:cViewPr varScale="1">
        <p:scale>
          <a:sx n="101" d="100"/>
          <a:sy n="101" d="100"/>
        </p:scale>
        <p:origin x="900" y="102"/>
      </p:cViewPr>
      <p:guideLst>
        <p:guide pos="6504"/>
        <p:guide orient="horz" pos="3702"/>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36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ja-JP" sz="1200"/>
            </a:lvl1pPr>
          </a:lstStyle>
          <a:p>
            <a:pPr rtl="0"/>
            <a:fld id="{31C34D30-AE31-4BA2-B6DB-613E3219E49B}" type="datetime1">
              <a:rPr lang="ja-JP" altLang="en-US" smtClean="0">
                <a:latin typeface="Meiryo UI" panose="020B0604030504040204" pitchFamily="50" charset="-128"/>
                <a:ea typeface="Meiryo UI" panose="020B0604030504040204" pitchFamily="50" charset="-128"/>
              </a:rPr>
              <a:t>2026/3/25</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ja-JP" sz="1200"/>
            </a:lvl1pPr>
          </a:lstStyle>
          <a:p>
            <a:pPr rtl="0"/>
            <a:fld id="{9E9D563E-BCB2-465B-8A3C-AC86CE64F69C}"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ja-JP" sz="1200">
                <a:latin typeface="Meiryo UI" panose="020B0604030504040204" pitchFamily="50" charset="-128"/>
                <a:ea typeface="Meiryo UI" panose="020B0604030504040204" pitchFamily="50" charset="-128"/>
              </a:defRPr>
            </a:lvl1pPr>
          </a:lstStyle>
          <a:p>
            <a:fld id="{36DED842-9405-469B-9345-9DE77EC9B69E}" type="datetime1">
              <a:rPr lang="ja-JP" altLang="en-US" smtClean="0">
                <a:ea typeface="Meiryo UI" panose="020B0604030504040204" pitchFamily="50" charset="-128"/>
              </a:rPr>
              <a:t>2026/3/25</a:t>
            </a:fld>
            <a:endParaRPr dirty="0">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ja-JP"/>
            </a:defPPr>
          </a:lstStyle>
          <a:p>
            <a:pPr rtl="0"/>
            <a:endParaRPr lang="ja-JP"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ja-JP"/>
            </a:defPPr>
          </a:lstStyle>
          <a:p>
            <a:pPr lvl="0" rtl="0"/>
            <a:r>
              <a:rPr lang="ja-JP" noProof="0"/>
              <a:t>クリックしてマスター テキストのスタイルを編集</a:t>
            </a:r>
          </a:p>
          <a:p>
            <a:pPr lvl="1" rtl="0"/>
            <a:r>
              <a:rPr lang="ja-JP" noProof="0"/>
              <a:t>第 2 レベル</a:t>
            </a:r>
          </a:p>
          <a:p>
            <a:pPr lvl="2" rtl="0"/>
            <a:r>
              <a:rPr lang="ja-JP" noProof="0"/>
              <a:t>第 3 レベル</a:t>
            </a:r>
          </a:p>
          <a:p>
            <a:pPr lvl="3" rtl="0"/>
            <a:r>
              <a:rPr lang="ja-JP" noProof="0"/>
              <a:t>第 4 レベル</a:t>
            </a:r>
          </a:p>
          <a:p>
            <a:pPr lvl="4" rtl="0"/>
            <a:r>
              <a:rPr lang="ja-JP" noProof="0"/>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ja-JP" sz="1200">
                <a:latin typeface="Meiryo UI" panose="020B0604030504040204" pitchFamily="50" charset="-128"/>
                <a:ea typeface="Meiryo UI" panose="020B0604030504040204" pitchFamily="50" charset="-128"/>
              </a:defRPr>
            </a:lvl1pPr>
          </a:lstStyle>
          <a:p>
            <a:fld id="{8B990660-4B7D-4C11-96DB-B19FFA8CA93C}" type="slidenum">
              <a:rPr lang="en-US" altLang="ja-JP" smtClean="0"/>
              <a:pPr/>
              <a:t>‹#›</a:t>
            </a:fld>
            <a:endParaRPr lang="en-US" altLang="en-US" dirty="0">
              <a:ea typeface="Meiryo UI" panose="020B0604030504040204" pitchFamily="50" charset="-128"/>
            </a:endParaRPr>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lang="ja-JP" sz="1200" kern="1200">
        <a:solidFill>
          <a:schemeClr val="tx1"/>
        </a:solidFill>
        <a:latin typeface="+mn-ea"/>
        <a:ea typeface="+mn-ea"/>
        <a:cs typeface="+mn-cs"/>
      </a:defRPr>
    </a:lvl6pPr>
    <a:lvl7pPr marL="2743200" algn="l" defTabSz="914400" rtl="0" eaLnBrk="1" latinLnBrk="0" hangingPunct="1">
      <a:defRPr lang="ja-JP" sz="1200" kern="1200">
        <a:solidFill>
          <a:schemeClr val="tx1"/>
        </a:solidFill>
        <a:latin typeface="+mn-ea"/>
        <a:ea typeface="+mn-ea"/>
        <a:cs typeface="+mn-cs"/>
      </a:defRPr>
    </a:lvl7pPr>
    <a:lvl8pPr marL="3200400" algn="l" defTabSz="914400" rtl="0" eaLnBrk="1" latinLnBrk="0" hangingPunct="1">
      <a:defRPr lang="ja-JP" sz="1200" kern="1200">
        <a:solidFill>
          <a:schemeClr val="tx1"/>
        </a:solidFill>
        <a:latin typeface="+mn-ea"/>
        <a:ea typeface="+mn-ea"/>
        <a:cs typeface="+mn-cs"/>
      </a:defRPr>
    </a:lvl8pPr>
    <a:lvl9pPr marL="3657600" algn="l" defTabSz="914400" rtl="0" eaLnBrk="1" latinLnBrk="0" hangingPunct="1">
      <a:defRPr lang="ja-JP"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ja-JP" noProof="0" smtClean="0">
                <a:latin typeface="Meiryo UI" panose="020B0604030504040204" pitchFamily="50" charset="-128"/>
                <a:ea typeface="Meiryo UI" panose="020B0604030504040204" pitchFamily="50" charset="-128"/>
              </a:rPr>
              <a:t>1</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897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ja-JP" noProof="0" smtClean="0">
                <a:latin typeface="Meiryo UI" panose="020B0604030504040204" pitchFamily="50" charset="-128"/>
                <a:ea typeface="Meiryo UI" panose="020B0604030504040204" pitchFamily="50" charset="-128"/>
              </a:rPr>
              <a:t>2</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933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3</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614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4</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54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5</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127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6</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925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ja-JP" noProof="0" smtClean="0">
                <a:latin typeface="Meiryo UI" panose="020B0604030504040204" pitchFamily="50" charset="-128"/>
                <a:ea typeface="Meiryo UI" panose="020B0604030504040204" pitchFamily="50" charset="-128"/>
              </a:rPr>
              <a:t>7</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479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8</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2296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rtlCol="0" anchor="b">
            <a:normAutofit/>
          </a:bodyPr>
          <a:lstStyle>
            <a:lvl1pPr algn="l">
              <a:defRPr lang="ja-JP" sz="4000" b="1" baseline="0"/>
            </a:lvl1pPr>
          </a:lstStyle>
          <a:p>
            <a:pPr rtl="0"/>
            <a:r>
              <a:rPr lang="ja-JP" altLang="en-US" noProof="0"/>
              <a:t>クリックしてタイトルを追加</a:t>
            </a:r>
          </a:p>
        </p:txBody>
      </p:sp>
      <p:pic>
        <p:nvPicPr>
          <p:cNvPr id="4" name="グラフィック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概要 1">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rtlCol="0">
            <a:normAutofit/>
          </a:bodyPr>
          <a:lstStyle>
            <a:lvl1pPr marL="228600" indent="-228600">
              <a:lnSpc>
                <a:spcPct val="100000"/>
              </a:lnSpc>
              <a:spcBef>
                <a:spcPts val="0"/>
              </a:spcBef>
              <a:spcAft>
                <a:spcPts val="600"/>
              </a:spcAft>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marL="6858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2pPr>
            <a:lvl3pPr marL="11430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3pPr>
            <a:lvl4pPr marL="16002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4pPr>
            <a:lvl5pPr marL="20574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0" name="コンテンツ プレースホルダー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rtlCol="0">
            <a:normAutofit/>
          </a:bodyPr>
          <a:lstStyle>
            <a:lvl1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1pPr>
            <a:lvl2pPr marL="228600" indent="-22860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2pPr>
            <a:lvl3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3pPr>
            <a:lvl4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4pPr>
            <a:lvl5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表 2">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rtlCol="0">
            <a:normAutofit/>
          </a:bodyPr>
          <a:lstStyle>
            <a:lvl1pPr marL="228600" indent="-228600">
              <a:lnSpc>
                <a:spcPct val="100000"/>
              </a:lnSpc>
              <a:spcBef>
                <a:spcPts val="0"/>
              </a:spcBef>
              <a:spcAft>
                <a:spcPts val="1200"/>
              </a:spcAft>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marL="6858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2pPr>
            <a:lvl3pPr marL="11430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3pPr>
            <a:lvl4pPr marL="16002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4pPr>
            <a:lvl5pPr marL="20574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ありがとうございました">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rtlCol="0" anchor="b">
            <a:normAutofit/>
          </a:bodyPr>
          <a:lstStyle>
            <a:lvl1pPr>
              <a:defRPr lang="ja-JP" sz="4000" baseline="0"/>
            </a:lvl1pPr>
          </a:lstStyle>
          <a:p>
            <a:pPr rtl="0"/>
            <a:r>
              <a:rPr lang="ja-JP" altLang="en-US" noProof="0" dirty="0"/>
              <a:t>クリックしてタイトルを追加</a:t>
            </a:r>
          </a:p>
        </p:txBody>
      </p:sp>
      <p:sp>
        <p:nvSpPr>
          <p:cNvPr id="8" name="テキスト プレースホルダー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rtlCol="0">
            <a:normAutofit/>
          </a:bodyPr>
          <a:lstStyle>
            <a:lvl1pPr marL="0" indent="0">
              <a:lnSpc>
                <a:spcPts val="2400"/>
              </a:lnSpc>
              <a:spcBef>
                <a:spcPts val="0"/>
              </a:spcBef>
              <a:spcAft>
                <a:spcPts val="1200"/>
              </a:spcAft>
              <a:buFont typeface="Arial" panose="020B0604020202020204" pitchFamily="34" charset="0"/>
              <a:buNone/>
              <a:defRPr lang="ja-JP" sz="2000"/>
            </a:lvl1pPr>
            <a:lvl2pPr marL="800100" indent="-342900">
              <a:lnSpc>
                <a:spcPts val="2400"/>
              </a:lnSpc>
              <a:buFont typeface="Arial" panose="020B0604020202020204" pitchFamily="34" charset="0"/>
              <a:buChar char="•"/>
              <a:defRPr lang="ja-JP" sz="2000"/>
            </a:lvl2pPr>
            <a:lvl3pPr marL="1257300" indent="-342900">
              <a:lnSpc>
                <a:spcPts val="2400"/>
              </a:lnSpc>
              <a:buFont typeface="Arial" panose="020B0604020202020204" pitchFamily="34" charset="0"/>
              <a:buChar char="•"/>
              <a:defRPr lang="ja-JP" sz="2000"/>
            </a:lvl3pPr>
            <a:lvl4pPr marL="1714500" indent="-342900">
              <a:lnSpc>
                <a:spcPts val="2400"/>
              </a:lnSpc>
              <a:buFont typeface="Arial" panose="020B0604020202020204" pitchFamily="34" charset="0"/>
              <a:buChar char="•"/>
              <a:defRPr lang="ja-JP" sz="2000"/>
            </a:lvl4pPr>
            <a:lvl5pPr marL="2171700" indent="-342900">
              <a:lnSpc>
                <a:spcPts val="2400"/>
              </a:lnSpc>
              <a:buFont typeface="Arial" panose="020B0604020202020204" pitchFamily="34" charset="0"/>
              <a:buChar char="•"/>
              <a:defRPr lang="ja-JP" sz="2000"/>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 </a:t>
            </a:r>
          </a:p>
          <a:p>
            <a:pPr lvl="3" rtl="0"/>
            <a:r>
              <a:rPr lang="ja-JP" altLang="en-US" noProof="0" dirty="0"/>
              <a:t>第 </a:t>
            </a:r>
            <a:r>
              <a:rPr lang="en-US" altLang="ja-JP" noProof="0" dirty="0"/>
              <a:t>4 </a:t>
            </a:r>
            <a:r>
              <a:rPr lang="ja-JP" altLang="en-US" noProof="0" dirty="0"/>
              <a:t>レベル </a:t>
            </a:r>
          </a:p>
          <a:p>
            <a:pPr lvl="4" rtl="0"/>
            <a:r>
              <a:rPr lang="ja-JP" altLang="en-US" noProof="0" dirty="0"/>
              <a:t>第 </a:t>
            </a:r>
            <a:r>
              <a:rPr lang="en-US" altLang="ja-JP" noProof="0" dirty="0"/>
              <a:t>5 </a:t>
            </a:r>
            <a:r>
              <a:rPr lang="ja-JP" altLang="en-US" noProof="0" dirty="0"/>
              <a:t>レベル </a:t>
            </a:r>
          </a:p>
          <a:p>
            <a:pPr lvl="0" rtl="0"/>
            <a:endParaRPr lang="ja-JP" altLang="en-US" noProof="0"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rtlCol="0" anchor="b">
            <a:normAutofit/>
          </a:bodyPr>
          <a:lstStyle>
            <a:lvl1pPr>
              <a:defRPr lang="ja-JP" sz="400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grpSp>
        <p:nvGrpSpPr>
          <p:cNvPr id="815" name="グループ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概要">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8" name="テキスト プレースホルダー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rtlCol="0">
            <a:normAutofit/>
          </a:bodyPr>
          <a:lstStyle>
            <a:lvl1pPr marL="228600" indent="-228600">
              <a:lnSpc>
                <a:spcPts val="2400"/>
              </a:lnSpc>
              <a:spcBef>
                <a:spcPts val="0"/>
              </a:spcBef>
              <a:spcAft>
                <a:spcPts val="1200"/>
              </a:spcAft>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marL="8001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2pPr>
            <a:lvl3pPr marL="12573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3pPr>
            <a:lvl4pPr marL="17145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4pPr>
            <a:lvl5pPr marL="21717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 </a:t>
            </a:r>
          </a:p>
          <a:p>
            <a:pPr lvl="3" rtl="0"/>
            <a:r>
              <a:rPr lang="ja-JP" altLang="en-US" noProof="0" dirty="0"/>
              <a:t>第 </a:t>
            </a:r>
            <a:r>
              <a:rPr lang="en-US" altLang="ja-JP" noProof="0" dirty="0"/>
              <a:t>4 </a:t>
            </a:r>
            <a:r>
              <a:rPr lang="ja-JP" altLang="en-US" noProof="0" dirty="0"/>
              <a:t>レベル </a:t>
            </a:r>
          </a:p>
          <a:p>
            <a:pPr lvl="4" rtl="0"/>
            <a:r>
              <a:rPr lang="ja-JP" altLang="en-US" noProof="0" dirty="0"/>
              <a:t>第 </a:t>
            </a:r>
            <a:r>
              <a:rPr lang="en-US" altLang="ja-JP" noProof="0" dirty="0"/>
              <a:t>5 </a:t>
            </a:r>
            <a:r>
              <a:rPr lang="ja-JP" altLang="en-US" noProof="0" dirty="0"/>
              <a:t>レベル </a:t>
            </a:r>
          </a:p>
          <a:p>
            <a:pPr lvl="0" rtl="0"/>
            <a:endParaRPr lang="ja-JP" altLang="en-US" noProof="0" dirty="0"/>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pic>
        <p:nvPicPr>
          <p:cNvPr id="9" name="グラフィック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のタイトル">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rtlCol="0" anchor="b">
            <a:normAutofit/>
          </a:bodyPr>
          <a:lstStyle>
            <a:lvl1pPr>
              <a:defRPr lang="ja-JP" sz="40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図プレースホルダー 9">
            <a:extLst>
              <a:ext uri="{FF2B5EF4-FFF2-40B4-BE49-F238E27FC236}">
                <a16:creationId xmlns:a16="http://schemas.microsoft.com/office/drawing/2014/main" id="{843EFB24-F4C6-4987-E8E2-3842A2B63630}"/>
              </a:ext>
            </a:extLst>
          </p:cNvPr>
          <p:cNvSpPr>
            <a:spLocks noGrp="1"/>
          </p:cNvSpPr>
          <p:nvPr>
            <p:ph type="pic" sz="quarter" idx="10" hasCustomPrompt="1"/>
          </p:nvPr>
        </p:nvSpPr>
        <p:spPr>
          <a:xfrm>
            <a:off x="7625969" y="-9144"/>
            <a:ext cx="4581525" cy="6602413"/>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11" name="長方形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のタイトル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rtlCol="0" anchor="b">
            <a:normAutofit/>
          </a:bodyPr>
          <a:lstStyle>
            <a:lvl1pPr>
              <a:defRPr lang="ja-JP" sz="40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図プレースホルダー 9">
            <a:extLst>
              <a:ext uri="{FF2B5EF4-FFF2-40B4-BE49-F238E27FC236}">
                <a16:creationId xmlns:a16="http://schemas.microsoft.com/office/drawing/2014/main" id="{843EFB24-F4C6-4987-E8E2-3842A2B63630}"/>
              </a:ext>
            </a:extLst>
          </p:cNvPr>
          <p:cNvSpPr>
            <a:spLocks noGrp="1"/>
          </p:cNvSpPr>
          <p:nvPr>
            <p:ph type="pic" sz="quarter" idx="10" hasCustomPrompt="1"/>
          </p:nvPr>
        </p:nvSpPr>
        <p:spPr>
          <a:xfrm>
            <a:off x="-15240" y="-15240"/>
            <a:ext cx="4581525" cy="6602413"/>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6" name="テキスト プレースホルダー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rtlCol="0">
            <a:normAutofit/>
          </a:bodyPr>
          <a:lstStyle>
            <a:lvl1pPr marL="0" indent="0">
              <a:buNone/>
              <a:defRPr lang="ja-JP" sz="2800">
                <a:latin typeface="Meiryo UI" panose="020B0604030504040204" pitchFamily="50" charset="-128"/>
                <a:ea typeface="Meiryo UI" panose="020B0604030504040204" pitchFamily="50" charset="-128"/>
              </a:defRPr>
            </a:lvl1pPr>
            <a:lvl2pPr marL="457200" indent="0">
              <a:buNone/>
              <a:defRPr lang="ja-JP" sz="2400">
                <a:latin typeface="Meiryo UI" panose="020B0604030504040204" pitchFamily="50" charset="-128"/>
                <a:ea typeface="Meiryo UI" panose="020B0604030504040204" pitchFamily="50" charset="-128"/>
              </a:defRPr>
            </a:lvl2pPr>
            <a:lvl3pPr marL="914400" indent="0">
              <a:buNone/>
              <a:defRPr lang="ja-JP" sz="2000">
                <a:latin typeface="Meiryo UI" panose="020B0604030504040204" pitchFamily="50" charset="-128"/>
                <a:ea typeface="Meiryo UI" panose="020B0604030504040204" pitchFamily="50" charset="-128"/>
              </a:defRPr>
            </a:lvl3pPr>
            <a:lvl4pPr marL="1371600" indent="0">
              <a:buNone/>
              <a:defRPr lang="ja-JP" sz="1800">
                <a:latin typeface="Meiryo UI" panose="020B0604030504040204" pitchFamily="50" charset="-128"/>
                <a:ea typeface="Meiryo UI" panose="020B0604030504040204" pitchFamily="50" charset="-128"/>
              </a:defRPr>
            </a:lvl4pPr>
            <a:lvl5pPr marL="1828800" indent="0">
              <a:buNone/>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7" name="長方形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のタイトル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rtlCol="0" anchor="b">
            <a:normAutofit/>
          </a:bodyPr>
          <a:lstStyle>
            <a:lvl1pPr>
              <a:defRPr lang="ja-JP" sz="400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675" name="テキスト プレースホルダー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rtlCol="0">
            <a:normAutofit/>
          </a:bodyPr>
          <a:lstStyle>
            <a:lvl1pPr marL="0" indent="0">
              <a:lnSpc>
                <a:spcPts val="2400"/>
              </a:lnSpc>
              <a:buNone/>
              <a:defRPr lang="ja-JP" sz="2800">
                <a:latin typeface="Meiryo UI" panose="020B0604030504040204" pitchFamily="50" charset="-128"/>
                <a:ea typeface="Meiryo UI" panose="020B0604030504040204" pitchFamily="50" charset="-128"/>
              </a:defRPr>
            </a:lvl1pPr>
            <a:lvl2pPr marL="457200" indent="0">
              <a:lnSpc>
                <a:spcPts val="2400"/>
              </a:lnSpc>
              <a:buNone/>
              <a:defRPr lang="ja-JP" sz="2000"/>
            </a:lvl2pPr>
            <a:lvl3pPr marL="914400" indent="0">
              <a:lnSpc>
                <a:spcPts val="2400"/>
              </a:lnSpc>
              <a:buNone/>
              <a:defRPr lang="ja-JP" sz="2000"/>
            </a:lvl3pPr>
            <a:lvl4pPr marL="1371600" indent="0">
              <a:lnSpc>
                <a:spcPts val="2400"/>
              </a:lnSpc>
              <a:buNone/>
              <a:defRPr lang="ja-JP" sz="2000"/>
            </a:lvl4pPr>
            <a:lvl5pPr marL="1828800" indent="0">
              <a:lnSpc>
                <a:spcPts val="2400"/>
              </a:lnSpc>
              <a:buNone/>
              <a:defRPr lang="ja-JP" sz="2000"/>
            </a:lvl5pPr>
          </a:lstStyle>
          <a:p>
            <a:pPr lvl="0" rtl="0"/>
            <a:r>
              <a:rPr lang="ja-JP" altLang="en-US" noProof="0" dirty="0"/>
              <a:t>クリックしてテキストを追加</a:t>
            </a:r>
          </a:p>
        </p:txBody>
      </p:sp>
      <p:pic>
        <p:nvPicPr>
          <p:cNvPr id="7" name="グラフィックス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 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コンテンツ プレースホルダー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2286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2pPr>
            <a:lvl3pPr marL="6858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3pPr>
            <a:lvl4pPr marL="228600">
              <a:lnSpc>
                <a:spcPct val="100000"/>
              </a:lnSpc>
              <a:spcBef>
                <a:spcPts val="0"/>
              </a:spcBef>
              <a:spcAft>
                <a:spcPts val="1200"/>
              </a:spcAft>
              <a:defRPr lang="ja-JP" sz="2000"/>
            </a:lvl4pPr>
            <a:lvl5pPr marL="11430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5pPr>
            <a:lvl6pPr marL="1600200">
              <a:defRPr lang="ja-JP">
                <a:latin typeface="Meiryo UI" panose="020B0604030504040204" pitchFamily="50" charset="-128"/>
                <a:ea typeface="Meiryo UI" panose="020B0604030504040204" pitchFamily="50" charset="-128"/>
              </a:defRPr>
            </a:lvl6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4" rtl="0"/>
            <a:r>
              <a:rPr lang="ja-JP" altLang="en-US" noProof="0" dirty="0"/>
              <a:t>第 </a:t>
            </a:r>
            <a:r>
              <a:rPr lang="en-US" altLang="ja-JP" noProof="0" dirty="0"/>
              <a:t>4 </a:t>
            </a:r>
            <a:r>
              <a:rPr lang="ja-JP" altLang="en-US" noProof="0" dirty="0"/>
              <a:t>レベル</a:t>
            </a:r>
          </a:p>
          <a:p>
            <a:pPr lvl="5" rtl="0"/>
            <a:r>
              <a:rPr lang="ja-JP" altLang="en-US" noProof="0" dirty="0"/>
              <a:t>第 </a:t>
            </a:r>
            <a:r>
              <a:rPr lang="en-US" altLang="ja-JP" noProof="0" dirty="0"/>
              <a:t>5 </a:t>
            </a:r>
            <a:r>
              <a:rPr lang="ja-JP" altLang="en-US" noProof="0" dirty="0"/>
              <a:t>レベル</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2286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2pPr>
            <a:lvl3pPr marL="6858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3pPr>
            <a:lvl4pPr marL="11430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4pPr>
            <a:lvl5pPr marL="16002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 2 段組 2">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コンテンツ プレースホルダー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rtlCol="0">
            <a:normAutofit/>
          </a:bodyPr>
          <a:lstStyle>
            <a:lvl1pPr marL="320040" indent="-320040">
              <a:lnSpc>
                <a:spcPct val="100000"/>
              </a:lnSpc>
              <a:spcBef>
                <a:spcPts val="0"/>
              </a:spcBef>
              <a:spcAft>
                <a:spcPts val="1200"/>
              </a:spcAft>
              <a:buFont typeface="+mj-lt"/>
              <a:buAutoNum type="arabicPeriod"/>
              <a:defRPr lang="ja-JP" sz="2000">
                <a:latin typeface="Meiryo UI" panose="020B0604030504040204" pitchFamily="50" charset="-128"/>
                <a:ea typeface="Meiryo UI" panose="020B0604030504040204" pitchFamily="50" charset="-128"/>
              </a:defRPr>
            </a:lvl1pPr>
            <a:lvl2pPr marL="685800" indent="-320040">
              <a:lnSpc>
                <a:spcPct val="100000"/>
              </a:lnSpc>
              <a:spcBef>
                <a:spcPts val="0"/>
              </a:spcBef>
              <a:spcAft>
                <a:spcPts val="1200"/>
              </a:spcAft>
              <a:buFont typeface="+mj-lt"/>
              <a:buAutoNum type="alphaLcPeriod"/>
              <a:defRPr lang="ja-JP" sz="2000">
                <a:latin typeface="Meiryo UI" panose="020B0604030504040204" pitchFamily="50" charset="-128"/>
                <a:ea typeface="Meiryo UI" panose="020B0604030504040204" pitchFamily="50" charset="-128"/>
              </a:defRPr>
            </a:lvl2pPr>
            <a:lvl3pPr marL="1143000" indent="-320040">
              <a:lnSpc>
                <a:spcPct val="100000"/>
              </a:lnSpc>
              <a:spcBef>
                <a:spcPts val="0"/>
              </a:spcBef>
              <a:spcAft>
                <a:spcPts val="1200"/>
              </a:spcAft>
              <a:buFont typeface="+mj-lt"/>
              <a:buAutoNum type="arabicParenR"/>
              <a:defRPr lang="ja-JP" sz="2000">
                <a:latin typeface="Meiryo UI" panose="020B0604030504040204" pitchFamily="50" charset="-128"/>
                <a:ea typeface="Meiryo UI" panose="020B0604030504040204" pitchFamily="50" charset="-128"/>
              </a:defRPr>
            </a:lvl3pPr>
            <a:lvl4pPr marL="1600200" indent="-320040">
              <a:lnSpc>
                <a:spcPct val="100000"/>
              </a:lnSpc>
              <a:spcBef>
                <a:spcPts val="0"/>
              </a:spcBef>
              <a:spcAft>
                <a:spcPts val="1200"/>
              </a:spcAft>
              <a:buFont typeface="+mj-lt"/>
              <a:buAutoNum type="alphaLcParenR"/>
              <a:defRPr lang="ja-JP" sz="2000">
                <a:latin typeface="Meiryo UI" panose="020B0604030504040204" pitchFamily="50" charset="-128"/>
                <a:ea typeface="Meiryo UI" panose="020B0604030504040204" pitchFamily="50" charset="-128"/>
              </a:defRPr>
            </a:lvl4pPr>
            <a:lvl5pPr marL="2057400" indent="-320040">
              <a:lnSpc>
                <a:spcPct val="100000"/>
              </a:lnSpc>
              <a:spcBef>
                <a:spcPts val="0"/>
              </a:spcBef>
              <a:spcAft>
                <a:spcPts val="1200"/>
              </a:spcAft>
              <a:buFont typeface="+mj-lt"/>
              <a:buAutoNum type="romanLcPeriod"/>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2286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2pPr>
            <a:lvl3pPr marL="6858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3pPr>
            <a:lvl4pPr marL="11430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4pPr>
            <a:lvl5pPr marL="16002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コンテンツ、画像">
    <p:bg>
      <p:bgPr>
        <a:solidFill>
          <a:schemeClr val="bg1"/>
        </a:solidFill>
        <a:effectLst/>
      </p:bgPr>
    </p:bg>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noProof="0" dirty="0">
              <a:latin typeface="Meiryo UI" panose="020B0604030504040204" pitchFamily="50" charset="-128"/>
              <a:ea typeface="Meiryo UI" panose="020B0604030504040204" pitchFamily="50" charset="-128"/>
            </a:endParaRPr>
          </a:p>
        </p:txBody>
      </p:sp>
      <p:pic>
        <p:nvPicPr>
          <p:cNvPr id="9" name="グラフィック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6" name="テキスト プレースホルダー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457200" indent="0">
              <a:lnSpc>
                <a:spcPct val="100000"/>
              </a:lnSpc>
              <a:spcBef>
                <a:spcPts val="0"/>
              </a:spcBef>
              <a:spcAft>
                <a:spcPts val="1200"/>
              </a:spcAft>
              <a:buNone/>
              <a:defRPr lang="ja-JP" sz="1800">
                <a:latin typeface="Meiryo UI" panose="020B0604030504040204" pitchFamily="50" charset="-128"/>
                <a:ea typeface="Meiryo UI" panose="020B0604030504040204" pitchFamily="50" charset="-128"/>
              </a:defRPr>
            </a:lvl2pPr>
            <a:lvl3pPr marL="914400" indent="0">
              <a:lnSpc>
                <a:spcPct val="100000"/>
              </a:lnSpc>
              <a:spcBef>
                <a:spcPts val="0"/>
              </a:spcBef>
              <a:spcAft>
                <a:spcPts val="1200"/>
              </a:spcAft>
              <a:buNone/>
              <a:defRPr lang="ja-JP" sz="1600">
                <a:latin typeface="Meiryo UI" panose="020B0604030504040204" pitchFamily="50" charset="-128"/>
                <a:ea typeface="Meiryo UI" panose="020B0604030504040204" pitchFamily="50" charset="-128"/>
              </a:defRPr>
            </a:lvl3pPr>
            <a:lvl4pPr marL="1371600" indent="0">
              <a:lnSpc>
                <a:spcPct val="100000"/>
              </a:lnSpc>
              <a:spcBef>
                <a:spcPts val="0"/>
              </a:spcBef>
              <a:spcAft>
                <a:spcPts val="1200"/>
              </a:spcAft>
              <a:buNone/>
              <a:defRPr lang="ja-JP" sz="1400">
                <a:latin typeface="Meiryo UI" panose="020B0604030504040204" pitchFamily="50" charset="-128"/>
                <a:ea typeface="Meiryo UI" panose="020B0604030504040204" pitchFamily="50" charset="-128"/>
              </a:defRPr>
            </a:lvl4pPr>
            <a:lvl5pPr marL="1828800" indent="0">
              <a:lnSpc>
                <a:spcPct val="100000"/>
              </a:lnSpc>
              <a:spcBef>
                <a:spcPts val="0"/>
              </a:spcBef>
              <a:spcAft>
                <a:spcPts val="1200"/>
              </a:spcAft>
              <a:buNone/>
              <a:defRPr lang="ja-JP" sz="1400"/>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p:txBody>
      </p:sp>
      <p:sp>
        <p:nvSpPr>
          <p:cNvPr id="5" name="スライド番号プレースホルダー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10" name="図プレースホルダー 9">
            <a:extLst>
              <a:ext uri="{FF2B5EF4-FFF2-40B4-BE49-F238E27FC236}">
                <a16:creationId xmlns:a16="http://schemas.microsoft.com/office/drawing/2014/main" id="{843EFB24-F4C6-4987-E8E2-3842A2B63630}"/>
              </a:ext>
            </a:extLst>
          </p:cNvPr>
          <p:cNvSpPr>
            <a:spLocks noGrp="1"/>
          </p:cNvSpPr>
          <p:nvPr>
            <p:ph type="pic" sz="quarter" idx="10" hasCustomPrompt="1"/>
          </p:nvPr>
        </p:nvSpPr>
        <p:spPr>
          <a:xfrm>
            <a:off x="2179320" y="4094802"/>
            <a:ext cx="10027919" cy="2468880"/>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6" name="テキスト プレースホルダー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457200" indent="0">
              <a:lnSpc>
                <a:spcPct val="100000"/>
              </a:lnSpc>
              <a:spcBef>
                <a:spcPts val="0"/>
              </a:spcBef>
              <a:spcAft>
                <a:spcPts val="1200"/>
              </a:spcAft>
              <a:buNone/>
              <a:defRPr lang="ja-JP" sz="1800">
                <a:latin typeface="Meiryo UI" panose="020B0604030504040204" pitchFamily="50" charset="-128"/>
                <a:ea typeface="Meiryo UI" panose="020B0604030504040204" pitchFamily="50" charset="-128"/>
              </a:defRPr>
            </a:lvl2pPr>
            <a:lvl3pPr marL="914400" indent="0">
              <a:lnSpc>
                <a:spcPct val="100000"/>
              </a:lnSpc>
              <a:spcBef>
                <a:spcPts val="0"/>
              </a:spcBef>
              <a:spcAft>
                <a:spcPts val="1200"/>
              </a:spcAft>
              <a:buNone/>
              <a:defRPr lang="ja-JP" sz="1600">
                <a:latin typeface="Meiryo UI" panose="020B0604030504040204" pitchFamily="50" charset="-128"/>
                <a:ea typeface="Meiryo UI" panose="020B0604030504040204" pitchFamily="50" charset="-128"/>
              </a:defRPr>
            </a:lvl3pPr>
            <a:lvl4pPr marL="1371600" indent="0">
              <a:lnSpc>
                <a:spcPct val="100000"/>
              </a:lnSpc>
              <a:spcBef>
                <a:spcPts val="0"/>
              </a:spcBef>
              <a:spcAft>
                <a:spcPts val="1200"/>
              </a:spcAft>
              <a:buNone/>
              <a:defRPr lang="ja-JP" sz="1400">
                <a:latin typeface="Meiryo UI" panose="020B0604030504040204" pitchFamily="50" charset="-128"/>
                <a:ea typeface="Meiryo UI" panose="020B0604030504040204" pitchFamily="50" charset="-128"/>
              </a:defRPr>
            </a:lvl4pPr>
            <a:lvl5pPr marL="1828800" indent="0">
              <a:lnSpc>
                <a:spcPct val="100000"/>
              </a:lnSpc>
              <a:spcBef>
                <a:spcPts val="0"/>
              </a:spcBef>
              <a:spcAft>
                <a:spcPts val="1200"/>
              </a:spcAft>
              <a:buNone/>
              <a:defRPr lang="ja-JP" sz="1400"/>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p:txBody>
      </p:sp>
      <p:sp>
        <p:nvSpPr>
          <p:cNvPr id="11" name="コンテンツ プレースホルダー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rtlCol="0"/>
          <a:lstStyle>
            <a:lvl1pPr>
              <a:spcBef>
                <a:spcPts val="0"/>
              </a:spcBef>
              <a:spcAft>
                <a:spcPts val="1200"/>
              </a:spcAft>
              <a:defRPr lang="ja-JP">
                <a:latin typeface="Meiryo UI" panose="020B0604030504040204" pitchFamily="50" charset="-128"/>
                <a:ea typeface="Meiryo UI" panose="020B0604030504040204" pitchFamily="50" charset="-128"/>
              </a:defRPr>
            </a:lvl1pPr>
            <a:lvl2pPr>
              <a:spcBef>
                <a:spcPts val="0"/>
              </a:spcBef>
              <a:spcAft>
                <a:spcPts val="600"/>
              </a:spcAft>
              <a:defRPr lang="ja-JP">
                <a:latin typeface="Meiryo UI" panose="020B0604030504040204" pitchFamily="50" charset="-128"/>
                <a:ea typeface="Meiryo UI" panose="020B0604030504040204" pitchFamily="50" charset="-128"/>
              </a:defRPr>
            </a:lvl2pPr>
            <a:lvl3pPr>
              <a:spcBef>
                <a:spcPts val="0"/>
              </a:spcBef>
              <a:spcAft>
                <a:spcPts val="600"/>
              </a:spcAft>
              <a:defRPr lang="ja-JP">
                <a:latin typeface="Meiryo UI" panose="020B0604030504040204" pitchFamily="50" charset="-128"/>
                <a:ea typeface="Meiryo UI" panose="020B0604030504040204" pitchFamily="50" charset="-128"/>
              </a:defRPr>
            </a:lvl3pPr>
            <a:lvl4pPr>
              <a:spcBef>
                <a:spcPts val="0"/>
              </a:spcBef>
              <a:spcAft>
                <a:spcPts val="600"/>
              </a:spcAft>
              <a:defRPr lang="ja-JP" sz="2000">
                <a:latin typeface="Meiryo UI" panose="020B0604030504040204" pitchFamily="50" charset="-128"/>
                <a:ea typeface="Meiryo UI" panose="020B0604030504040204" pitchFamily="50" charset="-128"/>
              </a:defRPr>
            </a:lvl4pPr>
            <a:lvl5pPr>
              <a:spcBef>
                <a:spcPts val="0"/>
              </a:spcBef>
              <a:spcAft>
                <a:spcPts val="6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スライド番号プレースホルダー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smtClean="0"/>
              <a:pPr/>
              <a:t>‹#›</a:t>
            </a:fld>
            <a:endParaRPr lang="en-US" alt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ja-JP"/>
            </a:defP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ja-JP"/>
            </a:def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ja-JP" sz="1000">
                <a:solidFill>
                  <a:schemeClr val="tx1"/>
                </a:solidFill>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
        <p:nvSpPr>
          <p:cNvPr id="6" name="スライド番号プレースホルダー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lang="ja-JP" sz="1000" b="1">
                <a:solidFill>
                  <a:schemeClr val="tx1"/>
                </a:solidFill>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lang="ja-JP"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ea"/>
          <a:ea typeface="+mn-ea"/>
          <a:cs typeface="+mn-cs"/>
        </a:defRPr>
      </a:lvl1pPr>
      <a:lvl2pPr marL="457200" algn="l" defTabSz="914400" rtl="0" eaLnBrk="1" latinLnBrk="0" hangingPunct="1">
        <a:defRPr kumimoji="1" lang="ja-JP" sz="1800" kern="1200">
          <a:solidFill>
            <a:schemeClr val="tx1"/>
          </a:solidFill>
          <a:latin typeface="+mn-ea"/>
          <a:ea typeface="+mn-ea"/>
          <a:cs typeface="+mn-cs"/>
        </a:defRPr>
      </a:lvl2pPr>
      <a:lvl3pPr marL="914400" algn="l" defTabSz="914400" rtl="0" eaLnBrk="1" latinLnBrk="0" hangingPunct="1">
        <a:defRPr kumimoji="1" lang="ja-JP" sz="1800" kern="1200">
          <a:solidFill>
            <a:schemeClr val="tx1"/>
          </a:solidFill>
          <a:latin typeface="+mn-ea"/>
          <a:ea typeface="+mn-ea"/>
          <a:cs typeface="+mn-cs"/>
        </a:defRPr>
      </a:lvl3pPr>
      <a:lvl4pPr marL="1371600" algn="l" defTabSz="914400" rtl="0" eaLnBrk="1" latinLnBrk="0" hangingPunct="1">
        <a:defRPr kumimoji="1" lang="ja-JP" sz="1800" kern="1200">
          <a:solidFill>
            <a:schemeClr val="tx1"/>
          </a:solidFill>
          <a:latin typeface="+mn-ea"/>
          <a:ea typeface="+mn-ea"/>
          <a:cs typeface="+mn-cs"/>
        </a:defRPr>
      </a:lvl4pPr>
      <a:lvl5pPr marL="1828800" algn="l" defTabSz="914400" rtl="0" eaLnBrk="1" latinLnBrk="0" hangingPunct="1">
        <a:defRPr kumimoji="1" lang="ja-JP" sz="1800" kern="1200">
          <a:solidFill>
            <a:schemeClr val="tx1"/>
          </a:solidFill>
          <a:latin typeface="+mn-ea"/>
          <a:ea typeface="+mn-ea"/>
          <a:cs typeface="+mn-cs"/>
        </a:defRPr>
      </a:lvl5pPr>
      <a:lvl6pPr marL="2286000" algn="l" defTabSz="914400" rtl="0" eaLnBrk="1" latinLnBrk="0" hangingPunct="1">
        <a:defRPr kumimoji="1" lang="ja-JP" sz="1800" kern="1200">
          <a:solidFill>
            <a:schemeClr val="tx1"/>
          </a:solidFill>
          <a:latin typeface="+mn-ea"/>
          <a:ea typeface="+mn-ea"/>
          <a:cs typeface="+mn-cs"/>
        </a:defRPr>
      </a:lvl6pPr>
      <a:lvl7pPr marL="2743200" algn="l" defTabSz="914400" rtl="0" eaLnBrk="1" latinLnBrk="0" hangingPunct="1">
        <a:defRPr kumimoji="1" lang="ja-JP" sz="1800" kern="1200">
          <a:solidFill>
            <a:schemeClr val="tx1"/>
          </a:solidFill>
          <a:latin typeface="+mn-ea"/>
          <a:ea typeface="+mn-ea"/>
          <a:cs typeface="+mn-cs"/>
        </a:defRPr>
      </a:lvl7pPr>
      <a:lvl8pPr marL="3200400" algn="l" defTabSz="914400" rtl="0" eaLnBrk="1" latinLnBrk="0" hangingPunct="1">
        <a:defRPr kumimoji="1" lang="ja-JP" sz="1800" kern="1200">
          <a:solidFill>
            <a:schemeClr val="tx1"/>
          </a:solidFill>
          <a:latin typeface="+mn-ea"/>
          <a:ea typeface="+mn-ea"/>
          <a:cs typeface="+mn-cs"/>
        </a:defRPr>
      </a:lvl8pPr>
      <a:lvl9pPr marL="3657600" algn="l" defTabSz="914400" rtl="0" eaLnBrk="1" latinLnBrk="0" hangingPunct="1">
        <a:defRPr kumimoji="1" lang="ja-JP" sz="1800" kern="1200">
          <a:solidFill>
            <a:schemeClr val="tx1"/>
          </a:solidFill>
          <a:latin typeface="+mn-ea"/>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BE0BCE3-7A85-71CE-E027-A8E454AF1454}"/>
              </a:ext>
            </a:extLst>
          </p:cNvPr>
          <p:cNvSpPr>
            <a:spLocks noGrp="1"/>
          </p:cNvSpPr>
          <p:nvPr>
            <p:ph type="ctrTitle"/>
          </p:nvPr>
        </p:nvSpPr>
        <p:spPr>
          <a:xfrm>
            <a:off x="4648200" y="960121"/>
            <a:ext cx="6856228" cy="1706880"/>
          </a:xfrm>
        </p:spPr>
        <p:txBody>
          <a:bodyPr rtlCol="0"/>
          <a:lstStyle>
            <a:defPPr>
              <a:defRPr lang="ja-JP"/>
            </a:defPPr>
          </a:lstStyle>
          <a:p>
            <a:pPr algn="ctr" rtl="0"/>
            <a:r>
              <a:rPr lang="ja-JP" altLang="en-US" dirty="0"/>
              <a:t>文教大学教務オリエンテーション</a:t>
            </a:r>
            <a:br>
              <a:rPr lang="en-US" altLang="ja-JP" dirty="0"/>
            </a:br>
            <a:r>
              <a:rPr lang="ja-JP" altLang="en-US" dirty="0"/>
              <a:t>（教育学部）</a:t>
            </a:r>
            <a:endParaRPr lang="ja-JP" dirty="0"/>
          </a:p>
        </p:txBody>
      </p:sp>
    </p:spTree>
    <p:extLst>
      <p:ext uri="{BB962C8B-B14F-4D97-AF65-F5344CB8AC3E}">
        <p14:creationId xmlns:p14="http://schemas.microsoft.com/office/powerpoint/2010/main" val="95441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rtlCol="0"/>
          <a:lstStyle>
            <a:defPPr>
              <a:defRPr lang="ja-JP"/>
            </a:defPPr>
          </a:lstStyle>
          <a:p>
            <a:pPr rtl="0"/>
            <a:r>
              <a:rPr lang="ja-JP" altLang="en-US" dirty="0"/>
              <a:t>１．基本の時間割の組み方</a:t>
            </a:r>
            <a:r>
              <a:rPr lang="ja-JP" dirty="0"/>
              <a:t> </a:t>
            </a:r>
          </a:p>
        </p:txBody>
      </p:sp>
      <p:sp>
        <p:nvSpPr>
          <p:cNvPr id="3" name="スライド番号プレースホルダー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rtlCol="0"/>
          <a:lstStyle>
            <a:defPPr>
              <a:defRPr lang="ja-JP"/>
            </a:defPPr>
          </a:lstStyle>
          <a:p>
            <a:pPr rtl="0"/>
            <a:fld id="{B5CEABB6-07DC-46E8-9B57-56EC44A396E5}" type="slidenum">
              <a:rPr lang="ja-JP" smtClean="0"/>
              <a:pPr/>
              <a:t>2</a:t>
            </a:fld>
            <a:endParaRPr lang="ja-JP" dirty="0"/>
          </a:p>
        </p:txBody>
      </p:sp>
      <p:grpSp>
        <p:nvGrpSpPr>
          <p:cNvPr id="6" name="グループ化 5">
            <a:extLst>
              <a:ext uri="{FF2B5EF4-FFF2-40B4-BE49-F238E27FC236}">
                <a16:creationId xmlns:a16="http://schemas.microsoft.com/office/drawing/2014/main" id="{676373EF-BD1F-5FDB-A2B5-4EDC1B5959A5}"/>
              </a:ext>
            </a:extLst>
          </p:cNvPr>
          <p:cNvGrpSpPr/>
          <p:nvPr/>
        </p:nvGrpSpPr>
        <p:grpSpPr>
          <a:xfrm>
            <a:off x="1057274" y="1751617"/>
            <a:ext cx="9658352" cy="3354766"/>
            <a:chOff x="647700" y="1656366"/>
            <a:chExt cx="9658352" cy="3354766"/>
          </a:xfrm>
        </p:grpSpPr>
        <p:sp>
          <p:nvSpPr>
            <p:cNvPr id="8" name="テキスト ボックス 7">
              <a:extLst>
                <a:ext uri="{FF2B5EF4-FFF2-40B4-BE49-F238E27FC236}">
                  <a16:creationId xmlns:a16="http://schemas.microsoft.com/office/drawing/2014/main" id="{9B0503FA-A3D0-7157-6E63-C17719A06159}"/>
                </a:ext>
              </a:extLst>
            </p:cNvPr>
            <p:cNvSpPr txBox="1"/>
            <p:nvPr/>
          </p:nvSpPr>
          <p:spPr>
            <a:xfrm>
              <a:off x="647700" y="1656367"/>
              <a:ext cx="2533650" cy="3354765"/>
            </a:xfrm>
            <a:prstGeom prst="flowChartProcess">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b="1" dirty="0"/>
                <a:t>①読む</a:t>
              </a:r>
              <a:endParaRPr kumimoji="1" lang="en-US" altLang="ja-JP" sz="3200" b="1"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「履修のてびき」「履修の相談に関する</a:t>
              </a:r>
              <a:r>
                <a:rPr kumimoji="1" lang="en-US" altLang="ja-JP" dirty="0"/>
                <a:t>FAQ</a:t>
              </a:r>
              <a:r>
                <a:rPr kumimoji="1" lang="ja-JP" altLang="en-US" dirty="0"/>
                <a:t>」を熟読する。</a:t>
              </a:r>
            </a:p>
          </p:txBody>
        </p:sp>
        <p:pic>
          <p:nvPicPr>
            <p:cNvPr id="9" name="グラフィックス 8" descr="開いた本 単色塗りつぶし">
              <a:extLst>
                <a:ext uri="{FF2B5EF4-FFF2-40B4-BE49-F238E27FC236}">
                  <a16:creationId xmlns:a16="http://schemas.microsoft.com/office/drawing/2014/main" id="{9FC80384-E6CE-B9B9-268C-791881CBE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825" y="2128837"/>
              <a:ext cx="2057400" cy="2057400"/>
            </a:xfrm>
            <a:prstGeom prst="rect">
              <a:avLst/>
            </a:prstGeom>
          </p:spPr>
        </p:pic>
        <p:sp>
          <p:nvSpPr>
            <p:cNvPr id="10" name="矢印: 山形 9">
              <a:extLst>
                <a:ext uri="{FF2B5EF4-FFF2-40B4-BE49-F238E27FC236}">
                  <a16:creationId xmlns:a16="http://schemas.microsoft.com/office/drawing/2014/main" id="{D4F7F991-D413-C984-B5DA-0EC16015B6AF}"/>
                </a:ext>
              </a:extLst>
            </p:cNvPr>
            <p:cNvSpPr/>
            <p:nvPr/>
          </p:nvSpPr>
          <p:spPr>
            <a:xfrm>
              <a:off x="3395663" y="2697955"/>
              <a:ext cx="600075" cy="1014413"/>
            </a:xfrm>
            <a:prstGeom prst="chevr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006C4B72-5F58-4124-F9E0-4E1BB017FBD7}"/>
                </a:ext>
              </a:extLst>
            </p:cNvPr>
            <p:cNvSpPr txBox="1"/>
            <p:nvPr/>
          </p:nvSpPr>
          <p:spPr>
            <a:xfrm>
              <a:off x="4210051" y="1656366"/>
              <a:ext cx="2533650" cy="3354765"/>
            </a:xfrm>
            <a:prstGeom prst="flowChartProcess">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kumimoji="1" lang="ja-JP" altLang="en-US" sz="3200" b="1" dirty="0"/>
                <a:t>②確認する</a:t>
              </a:r>
              <a:endParaRPr kumimoji="1" lang="en-US" altLang="ja-JP" sz="3200" b="1"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教務課</a:t>
              </a:r>
              <a:r>
                <a:rPr kumimoji="1" lang="en-US" altLang="ja-JP" dirty="0"/>
                <a:t>HP</a:t>
              </a:r>
              <a:r>
                <a:rPr kumimoji="1" lang="ja-JP" altLang="en-US" dirty="0"/>
                <a:t>でクラス分けの指定があるかどうか確認する。</a:t>
              </a:r>
            </a:p>
          </p:txBody>
        </p:sp>
        <p:pic>
          <p:nvPicPr>
            <p:cNvPr id="12" name="グラフィックス 11" descr="チェックリスト 単色塗りつぶし">
              <a:extLst>
                <a:ext uri="{FF2B5EF4-FFF2-40B4-BE49-F238E27FC236}">
                  <a16:creationId xmlns:a16="http://schemas.microsoft.com/office/drawing/2014/main" id="{77161178-7ABC-DBAB-6FF8-0EE19413BB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9150" y="2290761"/>
              <a:ext cx="1771650" cy="1771650"/>
            </a:xfrm>
            <a:prstGeom prst="rect">
              <a:avLst/>
            </a:prstGeom>
          </p:spPr>
        </p:pic>
        <p:sp>
          <p:nvSpPr>
            <p:cNvPr id="13" name="矢印: 山形 12">
              <a:extLst>
                <a:ext uri="{FF2B5EF4-FFF2-40B4-BE49-F238E27FC236}">
                  <a16:creationId xmlns:a16="http://schemas.microsoft.com/office/drawing/2014/main" id="{D48ED338-65CA-23E3-63AA-6EB9AB580CC7}"/>
                </a:ext>
              </a:extLst>
            </p:cNvPr>
            <p:cNvSpPr/>
            <p:nvPr/>
          </p:nvSpPr>
          <p:spPr>
            <a:xfrm>
              <a:off x="6958014" y="2650330"/>
              <a:ext cx="600075" cy="1014413"/>
            </a:xfrm>
            <a:prstGeom prst="chevr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EBFBA355-1E77-7B59-A190-3EAF4AF553E1}"/>
                </a:ext>
              </a:extLst>
            </p:cNvPr>
            <p:cNvSpPr txBox="1"/>
            <p:nvPr/>
          </p:nvSpPr>
          <p:spPr>
            <a:xfrm>
              <a:off x="7772402" y="1656367"/>
              <a:ext cx="2533650" cy="3354765"/>
            </a:xfrm>
            <a:prstGeom prst="flowChartProcess">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3200" b="1" dirty="0"/>
                <a:t>③登録する</a:t>
              </a:r>
              <a:endParaRPr kumimoji="1" lang="en-US" altLang="ja-JP" sz="3200" b="1"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en-US" altLang="ja-JP" dirty="0" err="1"/>
                <a:t>B!Navi</a:t>
              </a:r>
              <a:r>
                <a:rPr kumimoji="1" lang="ja-JP" altLang="en-US" dirty="0"/>
                <a:t>から履修登録する。</a:t>
              </a:r>
            </a:p>
          </p:txBody>
        </p:sp>
        <p:pic>
          <p:nvPicPr>
            <p:cNvPr id="15" name="グラフィックス 14" descr="ノート PC 単色塗りつぶし">
              <a:extLst>
                <a:ext uri="{FF2B5EF4-FFF2-40B4-BE49-F238E27FC236}">
                  <a16:creationId xmlns:a16="http://schemas.microsoft.com/office/drawing/2014/main" id="{0DBB2AC1-F7AF-F01A-33A4-25BF170152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53399" y="2347912"/>
              <a:ext cx="1838325" cy="1838325"/>
            </a:xfrm>
            <a:prstGeom prst="rect">
              <a:avLst/>
            </a:prstGeom>
          </p:spPr>
        </p:pic>
      </p:gr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8297380" cy="1326514"/>
          </a:xfrm>
        </p:spPr>
        <p:txBody>
          <a:bodyPr rtlCol="0">
            <a:normAutofit/>
          </a:bodyPr>
          <a:lstStyle>
            <a:defPPr>
              <a:defRPr lang="ja-JP"/>
            </a:defPPr>
          </a:lstStyle>
          <a:p>
            <a:pPr rtl="0"/>
            <a:r>
              <a:rPr lang="ja-JP" altLang="en-US" sz="3600" dirty="0"/>
              <a:t>（１）履修の組み方</a:t>
            </a:r>
            <a:endParaRPr lang="ja-JP" sz="3600" dirty="0"/>
          </a:p>
        </p:txBody>
      </p:sp>
      <p:sp>
        <p:nvSpPr>
          <p:cNvPr id="3" name="スライド番号プレースホルダー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rtlCol="0"/>
          <a:lstStyle>
            <a:defPPr>
              <a:defRPr lang="ja-JP"/>
            </a:defPPr>
          </a:lstStyle>
          <a:p>
            <a:pPr rtl="0"/>
            <a:fld id="{B5CEABB6-07DC-46E8-9B57-56EC44A396E5}" type="slidenum">
              <a:rPr lang="en-US" altLang="ja-JP" smtClean="0"/>
              <a:pPr rtl="0"/>
              <a:t>3</a:t>
            </a:fld>
            <a:endParaRPr lang="ja-JP" dirty="0"/>
          </a:p>
        </p:txBody>
      </p:sp>
      <p:grpSp>
        <p:nvGrpSpPr>
          <p:cNvPr id="5" name="グループ化 4">
            <a:extLst>
              <a:ext uri="{FF2B5EF4-FFF2-40B4-BE49-F238E27FC236}">
                <a16:creationId xmlns:a16="http://schemas.microsoft.com/office/drawing/2014/main" id="{03365858-E6A6-1091-58FC-147F39DAA0BB}"/>
              </a:ext>
            </a:extLst>
          </p:cNvPr>
          <p:cNvGrpSpPr/>
          <p:nvPr/>
        </p:nvGrpSpPr>
        <p:grpSpPr>
          <a:xfrm>
            <a:off x="893064" y="1823084"/>
            <a:ext cx="10608947" cy="2767846"/>
            <a:chOff x="647700" y="1656366"/>
            <a:chExt cx="9658352" cy="2767846"/>
          </a:xfrm>
        </p:grpSpPr>
        <p:sp>
          <p:nvSpPr>
            <p:cNvPr id="6" name="テキスト ボックス 5">
              <a:extLst>
                <a:ext uri="{FF2B5EF4-FFF2-40B4-BE49-F238E27FC236}">
                  <a16:creationId xmlns:a16="http://schemas.microsoft.com/office/drawing/2014/main" id="{F8B4561D-6CC2-EF98-D379-013681F2CA66}"/>
                </a:ext>
              </a:extLst>
            </p:cNvPr>
            <p:cNvSpPr txBox="1"/>
            <p:nvPr/>
          </p:nvSpPr>
          <p:spPr>
            <a:xfrm>
              <a:off x="647700" y="1656367"/>
              <a:ext cx="2533650" cy="2724150"/>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800" b="1" dirty="0"/>
                <a:t>必修科目</a:t>
              </a:r>
              <a:endParaRPr kumimoji="1" lang="en-US" altLang="ja-JP" sz="1600" dirty="0"/>
            </a:p>
            <a:p>
              <a:endParaRPr kumimoji="1" lang="en-US" altLang="ja-JP" dirty="0"/>
            </a:p>
            <a:p>
              <a:r>
                <a:rPr kumimoji="1" lang="ja-JP" altLang="en-US" dirty="0"/>
                <a:t>「履修のてびき」で</a:t>
              </a:r>
              <a:r>
                <a:rPr kumimoji="1" lang="ja-JP" altLang="en-US" b="1" dirty="0">
                  <a:solidFill>
                    <a:srgbClr val="FF0000"/>
                  </a:solidFill>
                </a:rPr>
                <a:t>必修科目</a:t>
              </a:r>
              <a:r>
                <a:rPr kumimoji="1" lang="ja-JP" altLang="en-US" dirty="0"/>
                <a:t>を確認し、クラス指定のある科目は教務課</a:t>
              </a:r>
              <a:r>
                <a:rPr kumimoji="1" lang="en-US" altLang="ja-JP" dirty="0"/>
                <a:t>HP</a:t>
              </a:r>
              <a:r>
                <a:rPr kumimoji="1" lang="ja-JP" altLang="en-US" dirty="0"/>
                <a:t>で確認のうえ、履修登録する。</a:t>
              </a:r>
              <a:endParaRPr kumimoji="1" lang="en-US" altLang="ja-JP" dirty="0"/>
            </a:p>
            <a:p>
              <a:endParaRPr kumimoji="1" lang="ja-JP" altLang="en-US" dirty="0"/>
            </a:p>
          </p:txBody>
        </p:sp>
        <p:sp>
          <p:nvSpPr>
            <p:cNvPr id="8" name="矢印: 山形 7">
              <a:extLst>
                <a:ext uri="{FF2B5EF4-FFF2-40B4-BE49-F238E27FC236}">
                  <a16:creationId xmlns:a16="http://schemas.microsoft.com/office/drawing/2014/main" id="{8D7BF0A1-7F42-FBE4-09C9-25871169CC6C}"/>
                </a:ext>
              </a:extLst>
            </p:cNvPr>
            <p:cNvSpPr/>
            <p:nvPr/>
          </p:nvSpPr>
          <p:spPr>
            <a:xfrm>
              <a:off x="3395663" y="2697955"/>
              <a:ext cx="600075" cy="1014413"/>
            </a:xfrm>
            <a:prstGeom prst="chevr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EA1748E4-82BF-65CC-B246-707F722FA307}"/>
                </a:ext>
              </a:extLst>
            </p:cNvPr>
            <p:cNvSpPr txBox="1"/>
            <p:nvPr/>
          </p:nvSpPr>
          <p:spPr>
            <a:xfrm>
              <a:off x="4210051" y="1656366"/>
              <a:ext cx="2533650" cy="276784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800" b="1" dirty="0"/>
                <a:t>選択必修</a:t>
              </a:r>
              <a:endParaRPr kumimoji="1" lang="en-US" altLang="ja-JP" sz="1600" dirty="0"/>
            </a:p>
            <a:p>
              <a:endParaRPr kumimoji="1" lang="en-US" altLang="ja-JP" dirty="0"/>
            </a:p>
            <a:p>
              <a:r>
                <a:rPr kumimoji="1" lang="ja-JP" altLang="en-US" dirty="0"/>
                <a:t>次に、「履修のてびき」で</a:t>
              </a:r>
              <a:r>
                <a:rPr kumimoji="1" lang="ja-JP" altLang="en-US" b="1" dirty="0">
                  <a:solidFill>
                    <a:srgbClr val="0070C0"/>
                  </a:solidFill>
                </a:rPr>
                <a:t>選択必修科目</a:t>
              </a:r>
              <a:r>
                <a:rPr kumimoji="1" lang="ja-JP" altLang="en-US" dirty="0"/>
                <a:t>を確認し、クラス指定のある科目は教務課</a:t>
              </a:r>
              <a:r>
                <a:rPr kumimoji="1" lang="en-US" altLang="ja-JP" dirty="0"/>
                <a:t>HP</a:t>
              </a:r>
              <a:r>
                <a:rPr kumimoji="1" lang="ja-JP" altLang="en-US" dirty="0"/>
                <a:t>で確認のうえ、履修登録する。</a:t>
              </a:r>
              <a:endParaRPr kumimoji="1" lang="en-US" altLang="ja-JP" dirty="0"/>
            </a:p>
            <a:p>
              <a:endParaRPr kumimoji="1" lang="en-US" altLang="ja-JP" dirty="0"/>
            </a:p>
          </p:txBody>
        </p:sp>
        <p:sp>
          <p:nvSpPr>
            <p:cNvPr id="11" name="矢印: 山形 10">
              <a:extLst>
                <a:ext uri="{FF2B5EF4-FFF2-40B4-BE49-F238E27FC236}">
                  <a16:creationId xmlns:a16="http://schemas.microsoft.com/office/drawing/2014/main" id="{6A1F8E3F-5DA9-33B5-111B-CB9E56A8ECD5}"/>
                </a:ext>
              </a:extLst>
            </p:cNvPr>
            <p:cNvSpPr/>
            <p:nvPr/>
          </p:nvSpPr>
          <p:spPr>
            <a:xfrm>
              <a:off x="6958014" y="2650330"/>
              <a:ext cx="600075" cy="1014413"/>
            </a:xfrm>
            <a:prstGeom prst="chevr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6B6018BB-7A1E-14BF-7CC5-CB75D65E90BB}"/>
                </a:ext>
              </a:extLst>
            </p:cNvPr>
            <p:cNvSpPr txBox="1"/>
            <p:nvPr/>
          </p:nvSpPr>
          <p:spPr>
            <a:xfrm>
              <a:off x="7772402" y="1656367"/>
              <a:ext cx="2533650" cy="265604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800" b="1" dirty="0"/>
                <a:t>選択科目</a:t>
              </a:r>
              <a:endParaRPr kumimoji="1" lang="en-US" altLang="ja-JP" sz="2800" b="1" dirty="0"/>
            </a:p>
            <a:p>
              <a:r>
                <a:rPr kumimoji="1" lang="ja-JP" altLang="en-US" sz="2800" b="1" dirty="0"/>
                <a:t>共通教養科目</a:t>
              </a:r>
              <a:endParaRPr kumimoji="1" lang="en-US" altLang="ja-JP" sz="1600" dirty="0"/>
            </a:p>
            <a:p>
              <a:endParaRPr kumimoji="1" lang="en-US" altLang="ja-JP" dirty="0"/>
            </a:p>
            <a:p>
              <a:r>
                <a:rPr kumimoji="1" lang="ja-JP" altLang="en-US" dirty="0"/>
                <a:t>空いた時間割に選択科目および共通教養科目の履修登録する。</a:t>
              </a:r>
              <a:endParaRPr kumimoji="1" lang="en-US" altLang="ja-JP" dirty="0"/>
            </a:p>
            <a:p>
              <a:endParaRPr kumimoji="1" lang="en-US" altLang="ja-JP" dirty="0"/>
            </a:p>
          </p:txBody>
        </p:sp>
      </p:grpSp>
    </p:spTree>
    <p:extLst>
      <p:ext uri="{BB962C8B-B14F-4D97-AF65-F5344CB8AC3E}">
        <p14:creationId xmlns:p14="http://schemas.microsoft.com/office/powerpoint/2010/main" val="209900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22AD16A2-A709-49EA-FA30-0953FE253D60}"/>
              </a:ext>
            </a:extLst>
          </p:cNvPr>
          <p:cNvSpPr txBox="1">
            <a:spLocks/>
          </p:cNvSpPr>
          <p:nvPr/>
        </p:nvSpPr>
        <p:spPr>
          <a:xfrm>
            <a:off x="893064" y="72518"/>
            <a:ext cx="8297380" cy="841882"/>
          </a:xfrm>
          <a:prstGeom prst="rect">
            <a:avLst/>
          </a:prstGeom>
        </p:spPr>
        <p:txBody>
          <a:bodyPr vert="horz" lIns="91440" tIns="45720" rIns="91440" bIns="45720" rtlCol="0" anchor="b">
            <a:normAutofit/>
          </a:bodyPr>
          <a:lstStyle>
            <a:defPPr>
              <a:defRPr lang="ja-JP"/>
            </a:defPPr>
            <a:lvl1pPr algn="l" defTabSz="914400" rtl="0" eaLnBrk="1" latinLnBrk="0" hangingPunct="1">
              <a:lnSpc>
                <a:spcPct val="90000"/>
              </a:lnSpc>
              <a:spcBef>
                <a:spcPct val="0"/>
              </a:spcBef>
              <a:buNone/>
              <a:defRPr kumimoji="1" lang="ja-JP" sz="4000" b="1" kern="1200" cap="all"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3200" dirty="0"/>
              <a:t>（２）外国語科目の履修について</a:t>
            </a:r>
          </a:p>
        </p:txBody>
      </p:sp>
      <p:graphicFrame>
        <p:nvGraphicFramePr>
          <p:cNvPr id="8" name="表 7">
            <a:extLst>
              <a:ext uri="{FF2B5EF4-FFF2-40B4-BE49-F238E27FC236}">
                <a16:creationId xmlns:a16="http://schemas.microsoft.com/office/drawing/2014/main" id="{9693E266-9D17-AB21-B26D-0B0F60E64E9C}"/>
              </a:ext>
            </a:extLst>
          </p:cNvPr>
          <p:cNvGraphicFramePr>
            <a:graphicFrameLocks noGrp="1"/>
          </p:cNvGraphicFramePr>
          <p:nvPr>
            <p:extLst>
              <p:ext uri="{D42A27DB-BD31-4B8C-83A1-F6EECF244321}">
                <p14:modId xmlns:p14="http://schemas.microsoft.com/office/powerpoint/2010/main" val="3584955956"/>
              </p:ext>
            </p:extLst>
          </p:nvPr>
        </p:nvGraphicFramePr>
        <p:xfrm>
          <a:off x="1003300" y="1057275"/>
          <a:ext cx="6159498" cy="3238500"/>
        </p:xfrm>
        <a:graphic>
          <a:graphicData uri="http://schemas.openxmlformats.org/drawingml/2006/table">
            <a:tbl>
              <a:tblPr firstRow="1" bandRow="1">
                <a:tableStyleId>{3B4B98B0-60AC-42C2-AFA5-B58CD77FA1E5}</a:tableStyleId>
              </a:tblPr>
              <a:tblGrid>
                <a:gridCol w="1026583">
                  <a:extLst>
                    <a:ext uri="{9D8B030D-6E8A-4147-A177-3AD203B41FA5}">
                      <a16:colId xmlns:a16="http://schemas.microsoft.com/office/drawing/2014/main" val="2145011237"/>
                    </a:ext>
                  </a:extLst>
                </a:gridCol>
                <a:gridCol w="1026583">
                  <a:extLst>
                    <a:ext uri="{9D8B030D-6E8A-4147-A177-3AD203B41FA5}">
                      <a16:colId xmlns:a16="http://schemas.microsoft.com/office/drawing/2014/main" val="764906858"/>
                    </a:ext>
                  </a:extLst>
                </a:gridCol>
                <a:gridCol w="1026583">
                  <a:extLst>
                    <a:ext uri="{9D8B030D-6E8A-4147-A177-3AD203B41FA5}">
                      <a16:colId xmlns:a16="http://schemas.microsoft.com/office/drawing/2014/main" val="674243215"/>
                    </a:ext>
                  </a:extLst>
                </a:gridCol>
                <a:gridCol w="1026583">
                  <a:extLst>
                    <a:ext uri="{9D8B030D-6E8A-4147-A177-3AD203B41FA5}">
                      <a16:colId xmlns:a16="http://schemas.microsoft.com/office/drawing/2014/main" val="3916161599"/>
                    </a:ext>
                  </a:extLst>
                </a:gridCol>
                <a:gridCol w="1026583">
                  <a:extLst>
                    <a:ext uri="{9D8B030D-6E8A-4147-A177-3AD203B41FA5}">
                      <a16:colId xmlns:a16="http://schemas.microsoft.com/office/drawing/2014/main" val="1762023006"/>
                    </a:ext>
                  </a:extLst>
                </a:gridCol>
                <a:gridCol w="1026583">
                  <a:extLst>
                    <a:ext uri="{9D8B030D-6E8A-4147-A177-3AD203B41FA5}">
                      <a16:colId xmlns:a16="http://schemas.microsoft.com/office/drawing/2014/main" val="596319680"/>
                    </a:ext>
                  </a:extLst>
                </a:gridCol>
              </a:tblGrid>
              <a:tr h="53975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7585029"/>
                  </a:ext>
                </a:extLst>
              </a:tr>
              <a:tr h="539750">
                <a:tc>
                  <a:txBody>
                    <a:bodyPr/>
                    <a:lstStyle/>
                    <a:p>
                      <a:pPr algn="ctr"/>
                      <a:r>
                        <a:rPr kumimoji="1" lang="ja-JP" altLang="en-US" dirty="0"/>
                        <a:t>１限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7553341"/>
                  </a:ext>
                </a:extLst>
              </a:tr>
              <a:tr h="539750">
                <a:tc>
                  <a:txBody>
                    <a:bodyPr/>
                    <a:lstStyle/>
                    <a:p>
                      <a:pPr algn="ctr"/>
                      <a:r>
                        <a:rPr kumimoji="1" lang="ja-JP" altLang="en-US" dirty="0"/>
                        <a:t>２限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1748718"/>
                  </a:ext>
                </a:extLst>
              </a:tr>
              <a:tr h="539750">
                <a:tc>
                  <a:txBody>
                    <a:bodyPr/>
                    <a:lstStyle/>
                    <a:p>
                      <a:pPr algn="ctr"/>
                      <a:r>
                        <a:rPr kumimoji="1" lang="ja-JP" altLang="en-US" dirty="0"/>
                        <a:t>３限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8783671"/>
                  </a:ext>
                </a:extLst>
              </a:tr>
              <a:tr h="539750">
                <a:tc>
                  <a:txBody>
                    <a:bodyPr/>
                    <a:lstStyle/>
                    <a:p>
                      <a:pPr algn="ctr"/>
                      <a:r>
                        <a:rPr kumimoji="1" lang="ja-JP" altLang="en-US" dirty="0"/>
                        <a:t>４限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69971374"/>
                  </a:ext>
                </a:extLst>
              </a:tr>
              <a:tr h="539750">
                <a:tc>
                  <a:txBody>
                    <a:bodyPr/>
                    <a:lstStyle/>
                    <a:p>
                      <a:pPr algn="ctr"/>
                      <a:r>
                        <a:rPr kumimoji="1" lang="ja-JP" altLang="en-US" dirty="0"/>
                        <a:t>５限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4140847"/>
                  </a:ext>
                </a:extLst>
              </a:tr>
            </a:tbl>
          </a:graphicData>
        </a:graphic>
      </p:graphicFrame>
      <p:sp>
        <p:nvSpPr>
          <p:cNvPr id="2" name="四角形: 角を丸くする 1">
            <a:extLst>
              <a:ext uri="{FF2B5EF4-FFF2-40B4-BE49-F238E27FC236}">
                <a16:creationId xmlns:a16="http://schemas.microsoft.com/office/drawing/2014/main" id="{A7BB26F8-2A1E-7452-E041-3FB00F6F9315}"/>
              </a:ext>
            </a:extLst>
          </p:cNvPr>
          <p:cNvSpPr/>
          <p:nvPr/>
        </p:nvSpPr>
        <p:spPr>
          <a:xfrm>
            <a:off x="5095875" y="1638300"/>
            <a:ext cx="1000125" cy="457200"/>
          </a:xfrm>
          <a:prstGeom prst="roundRect">
            <a:avLst/>
          </a:prstGeom>
          <a:solidFill>
            <a:schemeClr val="accent2">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00813324-C6C1-D91A-B1A5-7D9703CB4045}"/>
              </a:ext>
            </a:extLst>
          </p:cNvPr>
          <p:cNvSpPr txBox="1"/>
          <p:nvPr/>
        </p:nvSpPr>
        <p:spPr>
          <a:xfrm>
            <a:off x="7772400" y="1638300"/>
            <a:ext cx="3644900" cy="1328023"/>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b="1" dirty="0"/>
              <a:t>１年次開設の英語</a:t>
            </a:r>
            <a:r>
              <a:rPr kumimoji="1" lang="en-US" altLang="ja-JP" sz="2400" b="1" dirty="0"/>
              <a:t>Ⅰ</a:t>
            </a:r>
            <a:r>
              <a:rPr kumimoji="1" lang="ja-JP" altLang="en-US" sz="2400" b="1" dirty="0"/>
              <a:t>・英語</a:t>
            </a:r>
            <a:r>
              <a:rPr kumimoji="1" lang="en-US" altLang="ja-JP" sz="2400" b="1" dirty="0"/>
              <a:t>Ⅱ</a:t>
            </a:r>
            <a:r>
              <a:rPr kumimoji="1" lang="ja-JP" altLang="en-US" sz="2400" b="1" dirty="0"/>
              <a:t>（月曜１限、木曜１限）は必修です。</a:t>
            </a:r>
          </a:p>
        </p:txBody>
      </p:sp>
      <p:sp>
        <p:nvSpPr>
          <p:cNvPr id="11" name="四角形: 角を丸くする 10">
            <a:extLst>
              <a:ext uri="{FF2B5EF4-FFF2-40B4-BE49-F238E27FC236}">
                <a16:creationId xmlns:a16="http://schemas.microsoft.com/office/drawing/2014/main" id="{46B117AC-7B64-3BDD-83D3-D07066C5030C}"/>
              </a:ext>
            </a:extLst>
          </p:cNvPr>
          <p:cNvSpPr/>
          <p:nvPr/>
        </p:nvSpPr>
        <p:spPr>
          <a:xfrm>
            <a:off x="2047875" y="1638300"/>
            <a:ext cx="1000125" cy="457200"/>
          </a:xfrm>
          <a:prstGeom prst="roundRect">
            <a:avLst/>
          </a:prstGeom>
          <a:solidFill>
            <a:schemeClr val="accent2">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グラフィックス 12" descr="電球と歯車 単色塗りつぶし">
            <a:extLst>
              <a:ext uri="{FF2B5EF4-FFF2-40B4-BE49-F238E27FC236}">
                <a16:creationId xmlns:a16="http://schemas.microsoft.com/office/drawing/2014/main" id="{71437673-0466-CCC7-0323-C0EBF03A47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129529">
            <a:off x="7315200" y="1057275"/>
            <a:ext cx="914400" cy="914400"/>
          </a:xfrm>
          <a:prstGeom prst="rect">
            <a:avLst/>
          </a:prstGeom>
        </p:spPr>
      </p:pic>
      <p:sp>
        <p:nvSpPr>
          <p:cNvPr id="14" name="テキスト ボックス 13">
            <a:extLst>
              <a:ext uri="{FF2B5EF4-FFF2-40B4-BE49-F238E27FC236}">
                <a16:creationId xmlns:a16="http://schemas.microsoft.com/office/drawing/2014/main" id="{9B9736D0-0D34-DA12-A421-B03620295DA4}"/>
              </a:ext>
            </a:extLst>
          </p:cNvPr>
          <p:cNvSpPr txBox="1"/>
          <p:nvPr/>
        </p:nvSpPr>
        <p:spPr>
          <a:xfrm>
            <a:off x="1003299" y="4731901"/>
            <a:ext cx="10741025" cy="919401"/>
          </a:xfrm>
          <a:prstGeom prst="roundRect">
            <a:avLst/>
          </a:prstGeom>
          <a:solidFill>
            <a:schemeClr val="accent3">
              <a:lumMod val="20000"/>
              <a:lumOff val="8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lvl="2"/>
            <a:r>
              <a:rPr kumimoji="1" lang="ja-JP" altLang="en-US" sz="2400" b="1" dirty="0"/>
              <a:t>外国語科目は週２回のため、両方の授業出席が必要です。</a:t>
            </a:r>
            <a:endParaRPr kumimoji="1" lang="en-US" altLang="ja-JP" sz="2400" b="1" dirty="0"/>
          </a:p>
          <a:p>
            <a:pPr lvl="2"/>
            <a:r>
              <a:rPr kumimoji="1" lang="ja-JP" altLang="en-US" sz="2400" b="1" dirty="0"/>
              <a:t>クラス指定がされているため、教務課</a:t>
            </a:r>
            <a:r>
              <a:rPr kumimoji="1" lang="en-US" altLang="ja-JP" sz="2400" b="1" dirty="0"/>
              <a:t>HP</a:t>
            </a:r>
            <a:r>
              <a:rPr kumimoji="1" lang="ja-JP" altLang="en-US" sz="2400" b="1" dirty="0"/>
              <a:t>をよく確認してください。</a:t>
            </a:r>
          </a:p>
        </p:txBody>
      </p:sp>
      <p:pic>
        <p:nvPicPr>
          <p:cNvPr id="16" name="グラフィックス 15" descr="チェック マーク 単色塗りつぶし">
            <a:extLst>
              <a:ext uri="{FF2B5EF4-FFF2-40B4-BE49-F238E27FC236}">
                <a16:creationId xmlns:a16="http://schemas.microsoft.com/office/drawing/2014/main" id="{0DE04B6D-C89B-FA9D-AE8D-8570EBBEA4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6825" y="4731901"/>
            <a:ext cx="483751" cy="483751"/>
          </a:xfrm>
          <a:prstGeom prst="rect">
            <a:avLst/>
          </a:prstGeom>
        </p:spPr>
      </p:pic>
      <p:pic>
        <p:nvPicPr>
          <p:cNvPr id="17" name="グラフィックス 16" descr="チェック マーク 単色塗りつぶし">
            <a:extLst>
              <a:ext uri="{FF2B5EF4-FFF2-40B4-BE49-F238E27FC236}">
                <a16:creationId xmlns:a16="http://schemas.microsoft.com/office/drawing/2014/main" id="{16300062-3A42-ECCF-FBFF-5DDCC98FBE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6825" y="5143501"/>
            <a:ext cx="483751" cy="483751"/>
          </a:xfrm>
          <a:prstGeom prst="rect">
            <a:avLst/>
          </a:prstGeom>
        </p:spPr>
      </p:pic>
      <p:sp>
        <p:nvSpPr>
          <p:cNvPr id="18" name="テキスト ボックス 17">
            <a:extLst>
              <a:ext uri="{FF2B5EF4-FFF2-40B4-BE49-F238E27FC236}">
                <a16:creationId xmlns:a16="http://schemas.microsoft.com/office/drawing/2014/main" id="{B53AE07E-C6CE-EF4A-7156-D2EBA94C00F3}"/>
              </a:ext>
            </a:extLst>
          </p:cNvPr>
          <p:cNvSpPr txBox="1"/>
          <p:nvPr/>
        </p:nvSpPr>
        <p:spPr>
          <a:xfrm>
            <a:off x="1003299" y="5847276"/>
            <a:ext cx="10741025" cy="408623"/>
          </a:xfrm>
          <a:prstGeom prst="roundRect">
            <a:avLst/>
          </a:prstGeom>
          <a:solidFill>
            <a:schemeClr val="bg1">
              <a:lumMod val="95000"/>
            </a:schemeClr>
          </a:solidFill>
          <a:ln w="38100">
            <a:solidFill>
              <a:schemeClr val="tx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kumimoji="1" lang="ja-JP" altLang="en-US" b="1" dirty="0"/>
              <a:t>２年次以降は言語を選択いただきますが、この件に関するオリエンテーションは７月頃に実施します。</a:t>
            </a:r>
          </a:p>
        </p:txBody>
      </p:sp>
    </p:spTree>
    <p:extLst>
      <p:ext uri="{BB962C8B-B14F-4D97-AF65-F5344CB8AC3E}">
        <p14:creationId xmlns:p14="http://schemas.microsoft.com/office/powerpoint/2010/main" val="378690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C9DDD8-3394-6FB2-960C-451DEBD7F640}"/>
              </a:ext>
            </a:extLst>
          </p:cNvPr>
          <p:cNvSpPr>
            <a:spLocks noGrp="1"/>
          </p:cNvSpPr>
          <p:nvPr>
            <p:ph type="title"/>
          </p:nvPr>
        </p:nvSpPr>
        <p:spPr>
          <a:xfrm>
            <a:off x="523875" y="-19105"/>
            <a:ext cx="7016877" cy="842391"/>
          </a:xfrm>
        </p:spPr>
        <p:txBody>
          <a:bodyPr rtlCol="0">
            <a:normAutofit/>
          </a:bodyPr>
          <a:lstStyle>
            <a:defPPr>
              <a:defRPr lang="ja-JP"/>
            </a:defPPr>
          </a:lstStyle>
          <a:p>
            <a:pPr rtl="0"/>
            <a:r>
              <a:rPr lang="ja-JP" altLang="en-US" sz="3600" dirty="0"/>
              <a:t>（３）体育科目の履修について</a:t>
            </a:r>
            <a:endParaRPr lang="ja-JP" sz="3600" dirty="0"/>
          </a:p>
        </p:txBody>
      </p:sp>
      <p:sp>
        <p:nvSpPr>
          <p:cNvPr id="8" name="テキスト ボックス 7">
            <a:extLst>
              <a:ext uri="{FF2B5EF4-FFF2-40B4-BE49-F238E27FC236}">
                <a16:creationId xmlns:a16="http://schemas.microsoft.com/office/drawing/2014/main" id="{6C3AA7C5-4BBE-20CB-A1BA-9ABE8823DFD8}"/>
              </a:ext>
            </a:extLst>
          </p:cNvPr>
          <p:cNvSpPr txBox="1"/>
          <p:nvPr/>
        </p:nvSpPr>
        <p:spPr>
          <a:xfrm>
            <a:off x="914400" y="960001"/>
            <a:ext cx="10010775" cy="442674"/>
          </a:xfrm>
          <a:prstGeom prst="roundRect">
            <a:avLst/>
          </a:prstGeom>
          <a:solidFill>
            <a:schemeClr val="accent5">
              <a:lumMod val="20000"/>
              <a:lumOff val="80000"/>
            </a:schemeClr>
          </a:solidFill>
          <a:ln w="3810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000" b="1" dirty="0"/>
              <a:t>体育科目もクラス指定がされています。教務課</a:t>
            </a:r>
            <a:r>
              <a:rPr kumimoji="1" lang="en-US" altLang="ja-JP" sz="2000" b="1" dirty="0"/>
              <a:t>HP</a:t>
            </a:r>
            <a:r>
              <a:rPr kumimoji="1" lang="ja-JP" altLang="en-US" sz="2000" b="1" dirty="0"/>
              <a:t>および体育館前掲示をよく確認してください。</a:t>
            </a:r>
          </a:p>
        </p:txBody>
      </p:sp>
      <p:grpSp>
        <p:nvGrpSpPr>
          <p:cNvPr id="35" name="グループ化 34">
            <a:extLst>
              <a:ext uri="{FF2B5EF4-FFF2-40B4-BE49-F238E27FC236}">
                <a16:creationId xmlns:a16="http://schemas.microsoft.com/office/drawing/2014/main" id="{A3371782-AFE1-1893-BD4F-F4F1EEB075CC}"/>
              </a:ext>
            </a:extLst>
          </p:cNvPr>
          <p:cNvGrpSpPr/>
          <p:nvPr/>
        </p:nvGrpSpPr>
        <p:grpSpPr>
          <a:xfrm>
            <a:off x="3212973" y="1586496"/>
            <a:ext cx="6493002" cy="2262803"/>
            <a:chOff x="3146298" y="1798563"/>
            <a:chExt cx="6493002" cy="2262803"/>
          </a:xfrm>
        </p:grpSpPr>
        <p:pic>
          <p:nvPicPr>
            <p:cNvPr id="10" name="グラフィックス 9" descr="実行 単色塗りつぶし">
              <a:extLst>
                <a:ext uri="{FF2B5EF4-FFF2-40B4-BE49-F238E27FC236}">
                  <a16:creationId xmlns:a16="http://schemas.microsoft.com/office/drawing/2014/main" id="{55B45160-3D1C-7644-815F-1641F47EEF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2900" y="2514600"/>
              <a:ext cx="914400" cy="914400"/>
            </a:xfrm>
            <a:prstGeom prst="rect">
              <a:avLst/>
            </a:prstGeom>
          </p:spPr>
        </p:pic>
        <p:pic>
          <p:nvPicPr>
            <p:cNvPr id="13" name="グラフィックス 12" descr="コンピューター 単色塗りつぶし">
              <a:extLst>
                <a:ext uri="{FF2B5EF4-FFF2-40B4-BE49-F238E27FC236}">
                  <a16:creationId xmlns:a16="http://schemas.microsoft.com/office/drawing/2014/main" id="{23DF386E-3802-593C-0F59-53E1064F7B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96100" y="2514600"/>
              <a:ext cx="914400" cy="914400"/>
            </a:xfrm>
            <a:prstGeom prst="rect">
              <a:avLst/>
            </a:prstGeom>
          </p:spPr>
        </p:pic>
        <p:sp>
          <p:nvSpPr>
            <p:cNvPr id="14" name="矢印: 下カーブ 13">
              <a:extLst>
                <a:ext uri="{FF2B5EF4-FFF2-40B4-BE49-F238E27FC236}">
                  <a16:creationId xmlns:a16="http://schemas.microsoft.com/office/drawing/2014/main" id="{EFA233C0-BDF5-6397-DBC5-9763AF8EBD97}"/>
                </a:ext>
              </a:extLst>
            </p:cNvPr>
            <p:cNvSpPr/>
            <p:nvPr/>
          </p:nvSpPr>
          <p:spPr>
            <a:xfrm>
              <a:off x="4956049" y="1798563"/>
              <a:ext cx="2006727" cy="670465"/>
            </a:xfrm>
            <a:prstGeom prst="curved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5" name="矢印: 下カーブ 14">
              <a:extLst>
                <a:ext uri="{FF2B5EF4-FFF2-40B4-BE49-F238E27FC236}">
                  <a16:creationId xmlns:a16="http://schemas.microsoft.com/office/drawing/2014/main" id="{4E84FCB4-BF0A-CF84-19D9-3E174743DD70}"/>
                </a:ext>
              </a:extLst>
            </p:cNvPr>
            <p:cNvSpPr/>
            <p:nvPr/>
          </p:nvSpPr>
          <p:spPr>
            <a:xfrm rot="10800000">
              <a:off x="4889373" y="3390901"/>
              <a:ext cx="2006727" cy="670465"/>
            </a:xfrm>
            <a:prstGeom prst="curved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CAEF7E5E-0A82-56B6-4128-ADA3E07A14C4}"/>
                </a:ext>
              </a:extLst>
            </p:cNvPr>
            <p:cNvSpPr txBox="1"/>
            <p:nvPr/>
          </p:nvSpPr>
          <p:spPr>
            <a:xfrm>
              <a:off x="3146298" y="2278975"/>
              <a:ext cx="1809751" cy="369332"/>
            </a:xfrm>
            <a:prstGeom prst="rect">
              <a:avLst/>
            </a:prstGeom>
            <a:noFill/>
          </p:spPr>
          <p:txBody>
            <a:bodyPr wrap="square" rtlCol="0">
              <a:spAutoFit/>
            </a:bodyPr>
            <a:lstStyle/>
            <a:p>
              <a:r>
                <a:rPr kumimoji="1" lang="ja-JP" altLang="en-US" dirty="0"/>
                <a:t>対面による実技</a:t>
              </a:r>
            </a:p>
          </p:txBody>
        </p:sp>
        <p:sp>
          <p:nvSpPr>
            <p:cNvPr id="17" name="テキスト ボックス 16">
              <a:extLst>
                <a:ext uri="{FF2B5EF4-FFF2-40B4-BE49-F238E27FC236}">
                  <a16:creationId xmlns:a16="http://schemas.microsoft.com/office/drawing/2014/main" id="{D754CAE7-591B-C16A-EE71-37C2FA7C7125}"/>
                </a:ext>
              </a:extLst>
            </p:cNvPr>
            <p:cNvSpPr txBox="1"/>
            <p:nvPr/>
          </p:nvSpPr>
          <p:spPr>
            <a:xfrm>
              <a:off x="7096124" y="2263259"/>
              <a:ext cx="2543176" cy="369332"/>
            </a:xfrm>
            <a:prstGeom prst="rect">
              <a:avLst/>
            </a:prstGeom>
            <a:noFill/>
          </p:spPr>
          <p:txBody>
            <a:bodyPr wrap="square" rtlCol="0">
              <a:spAutoFit/>
            </a:bodyPr>
            <a:lstStyle/>
            <a:p>
              <a:r>
                <a:rPr kumimoji="1" lang="ja-JP" altLang="en-US" dirty="0"/>
                <a:t>オンラインによる講義学習</a:t>
              </a:r>
            </a:p>
          </p:txBody>
        </p:sp>
        <p:sp>
          <p:nvSpPr>
            <p:cNvPr id="18" name="テキスト ボックス 17">
              <a:extLst>
                <a:ext uri="{FF2B5EF4-FFF2-40B4-BE49-F238E27FC236}">
                  <a16:creationId xmlns:a16="http://schemas.microsoft.com/office/drawing/2014/main" id="{FDA380F1-62EB-11B1-8A5B-09C18E183762}"/>
                </a:ext>
              </a:extLst>
            </p:cNvPr>
            <p:cNvSpPr txBox="1"/>
            <p:nvPr/>
          </p:nvSpPr>
          <p:spPr>
            <a:xfrm>
              <a:off x="5086349" y="2605743"/>
              <a:ext cx="1809751" cy="584775"/>
            </a:xfrm>
            <a:prstGeom prst="rect">
              <a:avLst/>
            </a:prstGeom>
            <a:noFill/>
          </p:spPr>
          <p:txBody>
            <a:bodyPr wrap="square" rtlCol="0">
              <a:spAutoFit/>
            </a:bodyPr>
            <a:lstStyle/>
            <a:p>
              <a:r>
                <a:rPr kumimoji="1" lang="ja-JP" altLang="en-US" sz="1600" dirty="0">
                  <a:solidFill>
                    <a:schemeClr val="bg1">
                      <a:lumMod val="50000"/>
                    </a:schemeClr>
                  </a:solidFill>
                </a:rPr>
                <a:t>対面とオンラインを隔週で実施します。</a:t>
              </a:r>
            </a:p>
          </p:txBody>
        </p:sp>
      </p:grpSp>
      <p:sp>
        <p:nvSpPr>
          <p:cNvPr id="19" name="テキスト ボックス 18">
            <a:extLst>
              <a:ext uri="{FF2B5EF4-FFF2-40B4-BE49-F238E27FC236}">
                <a16:creationId xmlns:a16="http://schemas.microsoft.com/office/drawing/2014/main" id="{25EF24F0-219E-6D9B-2777-C2DCA656E0C6}"/>
              </a:ext>
            </a:extLst>
          </p:cNvPr>
          <p:cNvSpPr txBox="1"/>
          <p:nvPr/>
        </p:nvSpPr>
        <p:spPr>
          <a:xfrm>
            <a:off x="914400" y="4113803"/>
            <a:ext cx="9023414" cy="715089"/>
          </a:xfrm>
          <a:prstGeom prst="round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対面とオンラインの順番は履修クラスによって異なります。</a:t>
            </a:r>
            <a:endParaRPr kumimoji="1" lang="en-US" altLang="ja-JP" dirty="0"/>
          </a:p>
          <a:p>
            <a:r>
              <a:rPr kumimoji="1" lang="ja-JP" altLang="en-US" dirty="0"/>
              <a:t>詳細は履修のてびき＞「体育科目について」および</a:t>
            </a:r>
            <a:r>
              <a:rPr kumimoji="1" lang="en-US" altLang="ja-JP" dirty="0" err="1"/>
              <a:t>manaba</a:t>
            </a:r>
            <a:r>
              <a:rPr kumimoji="1" lang="ja-JP" altLang="en-US" dirty="0"/>
              <a:t>での指示を確認してください。</a:t>
            </a:r>
          </a:p>
        </p:txBody>
      </p:sp>
      <p:sp>
        <p:nvSpPr>
          <p:cNvPr id="20" name="テキスト ボックス 19">
            <a:extLst>
              <a:ext uri="{FF2B5EF4-FFF2-40B4-BE49-F238E27FC236}">
                <a16:creationId xmlns:a16="http://schemas.microsoft.com/office/drawing/2014/main" id="{F6D8B49B-2B50-197E-65D4-833E7AEEED86}"/>
              </a:ext>
            </a:extLst>
          </p:cNvPr>
          <p:cNvSpPr txBox="1"/>
          <p:nvPr/>
        </p:nvSpPr>
        <p:spPr>
          <a:xfrm>
            <a:off x="1323880" y="5043644"/>
            <a:ext cx="1231964" cy="369332"/>
          </a:xfrm>
          <a:prstGeom prst="rect">
            <a:avLst/>
          </a:prstGeom>
          <a:noFill/>
        </p:spPr>
        <p:txBody>
          <a:bodyPr wrap="square" rtlCol="0">
            <a:spAutoFit/>
          </a:bodyPr>
          <a:lstStyle/>
          <a:p>
            <a:r>
              <a:rPr kumimoji="1" lang="ja-JP" altLang="en-US" b="1" dirty="0"/>
              <a:t>パターン</a:t>
            </a:r>
            <a:r>
              <a:rPr kumimoji="1" lang="en-US" altLang="ja-JP" b="1" dirty="0"/>
              <a:t>A</a:t>
            </a:r>
            <a:endParaRPr kumimoji="1" lang="ja-JP" altLang="en-US" b="1" dirty="0"/>
          </a:p>
        </p:txBody>
      </p:sp>
      <p:sp>
        <p:nvSpPr>
          <p:cNvPr id="21" name="テキスト ボックス 20">
            <a:extLst>
              <a:ext uri="{FF2B5EF4-FFF2-40B4-BE49-F238E27FC236}">
                <a16:creationId xmlns:a16="http://schemas.microsoft.com/office/drawing/2014/main" id="{0542BC99-3B30-0CF5-6D9D-BA6D8252A7FF}"/>
              </a:ext>
            </a:extLst>
          </p:cNvPr>
          <p:cNvSpPr txBox="1"/>
          <p:nvPr/>
        </p:nvSpPr>
        <p:spPr>
          <a:xfrm>
            <a:off x="842820" y="5048005"/>
            <a:ext cx="527113" cy="369332"/>
          </a:xfrm>
          <a:prstGeom prst="rect">
            <a:avLst/>
          </a:prstGeom>
          <a:noFill/>
        </p:spPr>
        <p:txBody>
          <a:bodyPr wrap="square" rtlCol="0">
            <a:spAutoFit/>
          </a:bodyPr>
          <a:lstStyle/>
          <a:p>
            <a:r>
              <a:rPr kumimoji="1" lang="ja-JP" altLang="en-US" dirty="0"/>
              <a:t>例</a:t>
            </a:r>
          </a:p>
        </p:txBody>
      </p:sp>
      <p:sp>
        <p:nvSpPr>
          <p:cNvPr id="22" name="テキスト ボックス 21">
            <a:extLst>
              <a:ext uri="{FF2B5EF4-FFF2-40B4-BE49-F238E27FC236}">
                <a16:creationId xmlns:a16="http://schemas.microsoft.com/office/drawing/2014/main" id="{5B5B30C6-18D0-6F9F-956C-4D6FD9F79997}"/>
              </a:ext>
            </a:extLst>
          </p:cNvPr>
          <p:cNvSpPr txBox="1"/>
          <p:nvPr/>
        </p:nvSpPr>
        <p:spPr>
          <a:xfrm>
            <a:off x="3048000" y="5004353"/>
            <a:ext cx="1054130" cy="408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dirty="0"/>
              <a:t>対面</a:t>
            </a:r>
          </a:p>
        </p:txBody>
      </p:sp>
      <p:sp>
        <p:nvSpPr>
          <p:cNvPr id="23" name="テキスト ボックス 22">
            <a:extLst>
              <a:ext uri="{FF2B5EF4-FFF2-40B4-BE49-F238E27FC236}">
                <a16:creationId xmlns:a16="http://schemas.microsoft.com/office/drawing/2014/main" id="{69587C84-EB65-A375-1C79-5A231C2B1493}"/>
              </a:ext>
            </a:extLst>
          </p:cNvPr>
          <p:cNvSpPr txBox="1"/>
          <p:nvPr/>
        </p:nvSpPr>
        <p:spPr>
          <a:xfrm>
            <a:off x="8089870" y="4948788"/>
            <a:ext cx="1054130" cy="408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dirty="0"/>
              <a:t>対面</a:t>
            </a:r>
          </a:p>
        </p:txBody>
      </p:sp>
      <p:sp>
        <p:nvSpPr>
          <p:cNvPr id="24" name="テキスト ボックス 23">
            <a:extLst>
              <a:ext uri="{FF2B5EF4-FFF2-40B4-BE49-F238E27FC236}">
                <a16:creationId xmlns:a16="http://schemas.microsoft.com/office/drawing/2014/main" id="{6786F697-D0BD-8CE4-C9B8-C8AEFAA3DF36}"/>
              </a:ext>
            </a:extLst>
          </p:cNvPr>
          <p:cNvSpPr txBox="1"/>
          <p:nvPr/>
        </p:nvSpPr>
        <p:spPr>
          <a:xfrm>
            <a:off x="5480018" y="4965062"/>
            <a:ext cx="1231964" cy="40862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dirty="0"/>
              <a:t>オンライン</a:t>
            </a:r>
          </a:p>
        </p:txBody>
      </p:sp>
      <p:sp>
        <p:nvSpPr>
          <p:cNvPr id="25" name="テキスト ボックス 24">
            <a:extLst>
              <a:ext uri="{FF2B5EF4-FFF2-40B4-BE49-F238E27FC236}">
                <a16:creationId xmlns:a16="http://schemas.microsoft.com/office/drawing/2014/main" id="{E92E5A27-F7DF-4414-2DA2-EA4ACD1471B4}"/>
              </a:ext>
            </a:extLst>
          </p:cNvPr>
          <p:cNvSpPr txBox="1"/>
          <p:nvPr/>
        </p:nvSpPr>
        <p:spPr>
          <a:xfrm>
            <a:off x="3048000" y="5867400"/>
            <a:ext cx="1231964" cy="40862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dirty="0"/>
              <a:t>オンライン</a:t>
            </a:r>
          </a:p>
        </p:txBody>
      </p:sp>
      <p:sp>
        <p:nvSpPr>
          <p:cNvPr id="26" name="テキスト ボックス 25">
            <a:extLst>
              <a:ext uri="{FF2B5EF4-FFF2-40B4-BE49-F238E27FC236}">
                <a16:creationId xmlns:a16="http://schemas.microsoft.com/office/drawing/2014/main" id="{C2C3A761-777B-6C64-AD0F-06D4BAEF3FC8}"/>
              </a:ext>
            </a:extLst>
          </p:cNvPr>
          <p:cNvSpPr txBox="1"/>
          <p:nvPr/>
        </p:nvSpPr>
        <p:spPr>
          <a:xfrm>
            <a:off x="7912036" y="5867398"/>
            <a:ext cx="1231964" cy="40862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dirty="0"/>
              <a:t>オンライン</a:t>
            </a:r>
          </a:p>
        </p:txBody>
      </p:sp>
      <p:sp>
        <p:nvSpPr>
          <p:cNvPr id="27" name="テキスト ボックス 26">
            <a:extLst>
              <a:ext uri="{FF2B5EF4-FFF2-40B4-BE49-F238E27FC236}">
                <a16:creationId xmlns:a16="http://schemas.microsoft.com/office/drawing/2014/main" id="{952DFF7C-F15A-5AB2-C0C9-1FAA9C362C99}"/>
              </a:ext>
            </a:extLst>
          </p:cNvPr>
          <p:cNvSpPr txBox="1"/>
          <p:nvPr/>
        </p:nvSpPr>
        <p:spPr>
          <a:xfrm>
            <a:off x="5568935" y="5867399"/>
            <a:ext cx="1054130" cy="408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dirty="0"/>
              <a:t>対面</a:t>
            </a:r>
          </a:p>
        </p:txBody>
      </p:sp>
      <p:sp>
        <p:nvSpPr>
          <p:cNvPr id="28" name="テキスト ボックス 27">
            <a:extLst>
              <a:ext uri="{FF2B5EF4-FFF2-40B4-BE49-F238E27FC236}">
                <a16:creationId xmlns:a16="http://schemas.microsoft.com/office/drawing/2014/main" id="{197B2514-A166-5BB9-D2C7-2BD4D979A5BF}"/>
              </a:ext>
            </a:extLst>
          </p:cNvPr>
          <p:cNvSpPr txBox="1"/>
          <p:nvPr/>
        </p:nvSpPr>
        <p:spPr>
          <a:xfrm>
            <a:off x="1301686" y="5906689"/>
            <a:ext cx="1231964" cy="369332"/>
          </a:xfrm>
          <a:prstGeom prst="rect">
            <a:avLst/>
          </a:prstGeom>
          <a:noFill/>
        </p:spPr>
        <p:txBody>
          <a:bodyPr wrap="square" rtlCol="0">
            <a:spAutoFit/>
          </a:bodyPr>
          <a:lstStyle/>
          <a:p>
            <a:r>
              <a:rPr kumimoji="1" lang="ja-JP" altLang="en-US" b="1" dirty="0"/>
              <a:t>パターン</a:t>
            </a:r>
            <a:r>
              <a:rPr kumimoji="1" lang="en-US" altLang="ja-JP" b="1" dirty="0"/>
              <a:t>B</a:t>
            </a:r>
            <a:endParaRPr kumimoji="1" lang="ja-JP" altLang="en-US" b="1" dirty="0"/>
          </a:p>
        </p:txBody>
      </p:sp>
      <p:cxnSp>
        <p:nvCxnSpPr>
          <p:cNvPr id="30" name="直線矢印コネクタ 29">
            <a:extLst>
              <a:ext uri="{FF2B5EF4-FFF2-40B4-BE49-F238E27FC236}">
                <a16:creationId xmlns:a16="http://schemas.microsoft.com/office/drawing/2014/main" id="{9590F3DB-402D-E1ED-436B-E23D539995C5}"/>
              </a:ext>
            </a:extLst>
          </p:cNvPr>
          <p:cNvCxnSpPr>
            <a:stCxn id="22" idx="3"/>
            <a:endCxn id="24" idx="1"/>
          </p:cNvCxnSpPr>
          <p:nvPr/>
        </p:nvCxnSpPr>
        <p:spPr>
          <a:xfrm flipV="1">
            <a:off x="4102130" y="5169374"/>
            <a:ext cx="1377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1017FA8D-7A38-6445-E2FF-8F4868D774D0}"/>
              </a:ext>
            </a:extLst>
          </p:cNvPr>
          <p:cNvCxnSpPr/>
          <p:nvPr/>
        </p:nvCxnSpPr>
        <p:spPr>
          <a:xfrm flipV="1">
            <a:off x="6711982" y="5169373"/>
            <a:ext cx="1377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4C893033-993B-26D9-FB53-5773012D3086}"/>
              </a:ext>
            </a:extLst>
          </p:cNvPr>
          <p:cNvCxnSpPr>
            <a:cxnSpLocks/>
            <a:endCxn id="27" idx="1"/>
          </p:cNvCxnSpPr>
          <p:nvPr/>
        </p:nvCxnSpPr>
        <p:spPr>
          <a:xfrm>
            <a:off x="4279964" y="6071709"/>
            <a:ext cx="1288971"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線矢印コネクタ 33">
            <a:extLst>
              <a:ext uri="{FF2B5EF4-FFF2-40B4-BE49-F238E27FC236}">
                <a16:creationId xmlns:a16="http://schemas.microsoft.com/office/drawing/2014/main" id="{20A6C9ED-DB84-8625-A9DD-7FCEF628E6E5}"/>
              </a:ext>
            </a:extLst>
          </p:cNvPr>
          <p:cNvCxnSpPr>
            <a:cxnSpLocks/>
          </p:cNvCxnSpPr>
          <p:nvPr/>
        </p:nvCxnSpPr>
        <p:spPr>
          <a:xfrm>
            <a:off x="6629566" y="6078974"/>
            <a:ext cx="1288971"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081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FBF9F0-B02C-F479-3755-F41439C1E147}"/>
              </a:ext>
            </a:extLst>
          </p:cNvPr>
          <p:cNvSpPr>
            <a:spLocks noGrp="1"/>
          </p:cNvSpPr>
          <p:nvPr>
            <p:ph type="title"/>
          </p:nvPr>
        </p:nvSpPr>
        <p:spPr>
          <a:xfrm>
            <a:off x="1990726" y="174823"/>
            <a:ext cx="8124824" cy="720090"/>
          </a:xfrm>
        </p:spPr>
        <p:txBody>
          <a:bodyPr rtlCol="0">
            <a:noAutofit/>
          </a:bodyPr>
          <a:lstStyle>
            <a:defPPr>
              <a:defRPr lang="ja-JP"/>
            </a:defPPr>
          </a:lstStyle>
          <a:p>
            <a:r>
              <a:rPr lang="ja-JP" altLang="en-US" sz="3200" dirty="0"/>
              <a:t>（４）全学部必修科目「文教大学への招待」</a:t>
            </a:r>
            <a:endParaRPr lang="ja-JP" sz="3200" dirty="0"/>
          </a:p>
        </p:txBody>
      </p:sp>
      <p:pic>
        <p:nvPicPr>
          <p:cNvPr id="7" name="グラフィックス 6" descr="インターネット 単色塗りつぶし">
            <a:extLst>
              <a:ext uri="{FF2B5EF4-FFF2-40B4-BE49-F238E27FC236}">
                <a16:creationId xmlns:a16="http://schemas.microsoft.com/office/drawing/2014/main" id="{9CCC8168-AE54-38E5-E70E-9CC1CB4B78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8880" y="105878"/>
            <a:ext cx="7806892" cy="7554203"/>
          </a:xfrm>
          <a:prstGeom prst="rect">
            <a:avLst/>
          </a:prstGeom>
        </p:spPr>
      </p:pic>
      <p:grpSp>
        <p:nvGrpSpPr>
          <p:cNvPr id="21" name="グループ化 20">
            <a:extLst>
              <a:ext uri="{FF2B5EF4-FFF2-40B4-BE49-F238E27FC236}">
                <a16:creationId xmlns:a16="http://schemas.microsoft.com/office/drawing/2014/main" id="{BBA6A926-B197-ED24-7E4F-139AF95CEBAF}"/>
              </a:ext>
            </a:extLst>
          </p:cNvPr>
          <p:cNvGrpSpPr/>
          <p:nvPr/>
        </p:nvGrpSpPr>
        <p:grpSpPr>
          <a:xfrm>
            <a:off x="3733499" y="1554200"/>
            <a:ext cx="6419850" cy="919401"/>
            <a:chOff x="3695700" y="1085850"/>
            <a:chExt cx="6419850" cy="919401"/>
          </a:xfrm>
        </p:grpSpPr>
        <p:sp>
          <p:nvSpPr>
            <p:cNvPr id="10" name="テキスト ボックス 9">
              <a:extLst>
                <a:ext uri="{FF2B5EF4-FFF2-40B4-BE49-F238E27FC236}">
                  <a16:creationId xmlns:a16="http://schemas.microsoft.com/office/drawing/2014/main" id="{721213D0-C63D-7AE9-EFE3-55595D404A9C}"/>
                </a:ext>
              </a:extLst>
            </p:cNvPr>
            <p:cNvSpPr txBox="1"/>
            <p:nvPr/>
          </p:nvSpPr>
          <p:spPr>
            <a:xfrm>
              <a:off x="3695700" y="1085850"/>
              <a:ext cx="6419850" cy="919401"/>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2"/>
              <a:r>
                <a:rPr kumimoji="1" lang="ja-JP" altLang="en-US" sz="2400" b="1" dirty="0"/>
                <a:t>事務局で履修登録を行っていますので、各自での履修登録は不要です</a:t>
              </a:r>
              <a:r>
                <a:rPr kumimoji="1" lang="ja-JP" altLang="en-US" sz="2400" dirty="0"/>
                <a:t>。</a:t>
              </a:r>
            </a:p>
          </p:txBody>
        </p:sp>
        <p:pic>
          <p:nvPicPr>
            <p:cNvPr id="16" name="グラフィックス 15" descr="No の記号 単色塗りつぶし">
              <a:extLst>
                <a:ext uri="{FF2B5EF4-FFF2-40B4-BE49-F238E27FC236}">
                  <a16:creationId xmlns:a16="http://schemas.microsoft.com/office/drawing/2014/main" id="{6B1BE1A7-5B8A-B837-A785-EBBA968315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81425" y="1090851"/>
              <a:ext cx="914400" cy="914400"/>
            </a:xfrm>
            <a:prstGeom prst="rect">
              <a:avLst/>
            </a:prstGeom>
          </p:spPr>
        </p:pic>
      </p:grpSp>
      <p:grpSp>
        <p:nvGrpSpPr>
          <p:cNvPr id="20" name="グループ化 19">
            <a:extLst>
              <a:ext uri="{FF2B5EF4-FFF2-40B4-BE49-F238E27FC236}">
                <a16:creationId xmlns:a16="http://schemas.microsoft.com/office/drawing/2014/main" id="{F2B434F4-FE2D-D632-77F3-E5CF1DD8B08F}"/>
              </a:ext>
            </a:extLst>
          </p:cNvPr>
          <p:cNvGrpSpPr/>
          <p:nvPr/>
        </p:nvGrpSpPr>
        <p:grpSpPr>
          <a:xfrm>
            <a:off x="4963417" y="2800631"/>
            <a:ext cx="6419850" cy="1328023"/>
            <a:chOff x="4505325" y="2240456"/>
            <a:chExt cx="6419850" cy="1328023"/>
          </a:xfrm>
        </p:grpSpPr>
        <p:sp>
          <p:nvSpPr>
            <p:cNvPr id="17" name="テキスト ボックス 16">
              <a:extLst>
                <a:ext uri="{FF2B5EF4-FFF2-40B4-BE49-F238E27FC236}">
                  <a16:creationId xmlns:a16="http://schemas.microsoft.com/office/drawing/2014/main" id="{8F904CEE-656E-EA75-D204-89DD18D8642D}"/>
                </a:ext>
              </a:extLst>
            </p:cNvPr>
            <p:cNvSpPr txBox="1"/>
            <p:nvPr/>
          </p:nvSpPr>
          <p:spPr>
            <a:xfrm>
              <a:off x="4505325" y="2240456"/>
              <a:ext cx="6419850" cy="132802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2"/>
              <a:r>
                <a:rPr kumimoji="1" lang="ja-JP" altLang="en-US" sz="2400" b="1" dirty="0"/>
                <a:t>時間割上は春学期集中講義となっていますが、実際には</a:t>
              </a:r>
              <a:r>
                <a:rPr kumimoji="1" lang="en-US" altLang="ja-JP" sz="2400" b="1" dirty="0" err="1"/>
                <a:t>manaba</a:t>
              </a:r>
              <a:r>
                <a:rPr kumimoji="1" lang="ja-JP" altLang="en-US" sz="2400" b="1" dirty="0"/>
                <a:t>を使用して行われるオンデマンド授業です。</a:t>
              </a:r>
              <a:endParaRPr kumimoji="1" lang="ja-JP" altLang="en-US" sz="2400" dirty="0"/>
            </a:p>
          </p:txBody>
        </p:sp>
        <p:pic>
          <p:nvPicPr>
            <p:cNvPr id="12" name="グラフィックス 11" descr="電球 単色塗りつぶし">
              <a:extLst>
                <a:ext uri="{FF2B5EF4-FFF2-40B4-BE49-F238E27FC236}">
                  <a16:creationId xmlns:a16="http://schemas.microsoft.com/office/drawing/2014/main" id="{C1CAC8F3-EE5F-07B0-19DA-4668B873C8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05338" y="2447267"/>
              <a:ext cx="914400" cy="914400"/>
            </a:xfrm>
            <a:prstGeom prst="rect">
              <a:avLst/>
            </a:prstGeom>
          </p:spPr>
        </p:pic>
      </p:grpSp>
      <p:grpSp>
        <p:nvGrpSpPr>
          <p:cNvPr id="19" name="グループ化 18">
            <a:extLst>
              <a:ext uri="{FF2B5EF4-FFF2-40B4-BE49-F238E27FC236}">
                <a16:creationId xmlns:a16="http://schemas.microsoft.com/office/drawing/2014/main" id="{2E65D15D-06C2-4123-7835-692CF5D1F7BC}"/>
              </a:ext>
            </a:extLst>
          </p:cNvPr>
          <p:cNvGrpSpPr/>
          <p:nvPr/>
        </p:nvGrpSpPr>
        <p:grpSpPr>
          <a:xfrm>
            <a:off x="5866698" y="4455684"/>
            <a:ext cx="6419850" cy="934943"/>
            <a:chOff x="5772150" y="4699880"/>
            <a:chExt cx="6419850" cy="934943"/>
          </a:xfrm>
        </p:grpSpPr>
        <p:sp>
          <p:nvSpPr>
            <p:cNvPr id="18" name="テキスト ボックス 17">
              <a:extLst>
                <a:ext uri="{FF2B5EF4-FFF2-40B4-BE49-F238E27FC236}">
                  <a16:creationId xmlns:a16="http://schemas.microsoft.com/office/drawing/2014/main" id="{39FBF653-003E-2A1E-A98D-9BA83FA9ED4E}"/>
                </a:ext>
              </a:extLst>
            </p:cNvPr>
            <p:cNvSpPr txBox="1"/>
            <p:nvPr/>
          </p:nvSpPr>
          <p:spPr>
            <a:xfrm>
              <a:off x="5772150" y="4715422"/>
              <a:ext cx="6419850" cy="919401"/>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2"/>
              <a:r>
                <a:rPr kumimoji="1" lang="ja-JP" altLang="en-US" sz="2400" b="1" dirty="0"/>
                <a:t>資料は</a:t>
              </a:r>
              <a:r>
                <a:rPr kumimoji="1" lang="en-US" altLang="ja-JP" sz="2400" b="1" dirty="0" err="1"/>
                <a:t>manaba</a:t>
              </a:r>
              <a:r>
                <a:rPr kumimoji="1" lang="ja-JP" altLang="en-US" sz="2400" b="1" dirty="0"/>
                <a:t>にて掲載されますので、順次取り組んでください。</a:t>
              </a:r>
            </a:p>
          </p:txBody>
        </p:sp>
        <p:pic>
          <p:nvPicPr>
            <p:cNvPr id="14" name="グラフィックス 13" descr="雲 単色塗りつぶし">
              <a:extLst>
                <a:ext uri="{FF2B5EF4-FFF2-40B4-BE49-F238E27FC236}">
                  <a16:creationId xmlns:a16="http://schemas.microsoft.com/office/drawing/2014/main" id="{9FC1BB88-F883-53EA-8D53-60D15DD400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67099" y="4699880"/>
              <a:ext cx="914400" cy="914400"/>
            </a:xfrm>
            <a:prstGeom prst="rect">
              <a:avLst/>
            </a:prstGeom>
          </p:spPr>
        </p:pic>
      </p:grpSp>
    </p:spTree>
    <p:extLst>
      <p:ext uri="{BB962C8B-B14F-4D97-AF65-F5344CB8AC3E}">
        <p14:creationId xmlns:p14="http://schemas.microsoft.com/office/powerpoint/2010/main" val="404339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F4228-0DC4-4119-B9C7-6C936C41E980}"/>
              </a:ext>
            </a:extLst>
          </p:cNvPr>
          <p:cNvSpPr>
            <a:spLocks noGrp="1"/>
          </p:cNvSpPr>
          <p:nvPr>
            <p:ph type="title"/>
          </p:nvPr>
        </p:nvSpPr>
        <p:spPr>
          <a:xfrm>
            <a:off x="893064" y="72518"/>
            <a:ext cx="10405174" cy="1326514"/>
          </a:xfrm>
        </p:spPr>
        <p:txBody>
          <a:bodyPr rtlCol="0">
            <a:normAutofit/>
          </a:bodyPr>
          <a:lstStyle>
            <a:defPPr>
              <a:defRPr lang="ja-JP"/>
            </a:defPPr>
          </a:lstStyle>
          <a:p>
            <a:pPr rtl="0"/>
            <a:r>
              <a:rPr lang="ja-JP" altLang="en-US" sz="3600" dirty="0"/>
              <a:t>（５）時間割を組む際の注意事項</a:t>
            </a:r>
            <a:endParaRPr lang="ja-JP" sz="3600" dirty="0"/>
          </a:p>
        </p:txBody>
      </p:sp>
      <p:sp>
        <p:nvSpPr>
          <p:cNvPr id="3" name="スライド番号プレースホルダー 2">
            <a:extLst>
              <a:ext uri="{FF2B5EF4-FFF2-40B4-BE49-F238E27FC236}">
                <a16:creationId xmlns:a16="http://schemas.microsoft.com/office/drawing/2014/main" id="{714ECC30-C8C7-7D87-4D74-AECB825055F7}"/>
              </a:ext>
            </a:extLst>
          </p:cNvPr>
          <p:cNvSpPr>
            <a:spLocks noGrp="1"/>
          </p:cNvSpPr>
          <p:nvPr>
            <p:ph type="sldNum" sz="quarter" idx="12"/>
          </p:nvPr>
        </p:nvSpPr>
        <p:spPr>
          <a:xfrm>
            <a:off x="911352" y="6246622"/>
            <a:ext cx="2670048" cy="365125"/>
          </a:xfrm>
        </p:spPr>
        <p:txBody>
          <a:bodyPr rtlCol="0"/>
          <a:lstStyle>
            <a:defPPr>
              <a:defRPr lang="ja-JP"/>
            </a:defPPr>
          </a:lstStyle>
          <a:p>
            <a:pPr rtl="0"/>
            <a:fld id="{B5CEABB6-07DC-46E8-9B57-56EC44A396E5}" type="slidenum">
              <a:rPr lang="ja-JP" smtClean="0"/>
              <a:pPr/>
              <a:t>7</a:t>
            </a:fld>
            <a:endParaRPr lang="ja-JP" dirty="0"/>
          </a:p>
        </p:txBody>
      </p:sp>
      <p:sp>
        <p:nvSpPr>
          <p:cNvPr id="7" name="コンテンツ プレースホルダー 6">
            <a:extLst>
              <a:ext uri="{FF2B5EF4-FFF2-40B4-BE49-F238E27FC236}">
                <a16:creationId xmlns:a16="http://schemas.microsoft.com/office/drawing/2014/main" id="{E3BD2EC8-E7A7-E250-5EF8-3F29609FB2C3}"/>
              </a:ext>
            </a:extLst>
          </p:cNvPr>
          <p:cNvSpPr>
            <a:spLocks noGrp="1"/>
          </p:cNvSpPr>
          <p:nvPr>
            <p:ph sz="quarter" idx="13"/>
          </p:nvPr>
        </p:nvSpPr>
        <p:spPr>
          <a:xfrm>
            <a:off x="1137603" y="2073274"/>
            <a:ext cx="4887594" cy="3687763"/>
          </a:xfrm>
          <a:prstGeom prst="roundRect">
            <a:avLst/>
          </a:prstGeo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ja-JP" altLang="en-US" b="1" dirty="0"/>
              <a:t>＜注意①＞セット履修</a:t>
            </a:r>
            <a:endParaRPr lang="en-US" altLang="ja-JP" b="1"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a:t>
            </a:r>
            <a:r>
              <a:rPr lang="en-US" altLang="ja-JP" dirty="0"/>
              <a:t>A1</a:t>
            </a:r>
            <a:r>
              <a:rPr lang="ja-JP" altLang="en-US" dirty="0"/>
              <a:t>・</a:t>
            </a:r>
            <a:r>
              <a:rPr lang="en-US" altLang="ja-JP" dirty="0"/>
              <a:t>A2</a:t>
            </a:r>
            <a:r>
              <a:rPr lang="ja-JP" altLang="en-US" dirty="0"/>
              <a:t>」のように２つの時限（コマ）がセットになっている科目や、週２回開講される科目は、指定されたすべての時間をセットで履修する必要があることを覚えておいてください。</a:t>
            </a:r>
            <a:endParaRPr lang="en-US" altLang="ja-JP" dirty="0"/>
          </a:p>
        </p:txBody>
      </p:sp>
      <p:sp>
        <p:nvSpPr>
          <p:cNvPr id="9" name="コンテンツ プレースホルダー 8">
            <a:extLst>
              <a:ext uri="{FF2B5EF4-FFF2-40B4-BE49-F238E27FC236}">
                <a16:creationId xmlns:a16="http://schemas.microsoft.com/office/drawing/2014/main" id="{DAE78E7A-9E3D-9E02-8F5F-A713938C9611}"/>
              </a:ext>
            </a:extLst>
          </p:cNvPr>
          <p:cNvSpPr>
            <a:spLocks noGrp="1"/>
          </p:cNvSpPr>
          <p:nvPr>
            <p:ph sz="quarter" idx="14"/>
          </p:nvPr>
        </p:nvSpPr>
        <p:spPr>
          <a:prstGeom prst="roundRect">
            <a:avLst/>
          </a:prstGeo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ja-JP" altLang="en-US" b="1" dirty="0"/>
              <a:t>＜注意②＞既修得単位の再履修不可</a:t>
            </a:r>
            <a:endParaRPr lang="en-US" altLang="ja-JP" b="1"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既に単位修得した科目を再度履修することはできませんのでご注意ください。（担当教員が異なっていても不可です。）</a:t>
            </a:r>
          </a:p>
        </p:txBody>
      </p:sp>
      <p:pic>
        <p:nvPicPr>
          <p:cNvPr id="12" name="グラフィックス 11" descr="パズルのピース 単色塗りつぶし">
            <a:extLst>
              <a:ext uri="{FF2B5EF4-FFF2-40B4-BE49-F238E27FC236}">
                <a16:creationId xmlns:a16="http://schemas.microsoft.com/office/drawing/2014/main" id="{9ED498AC-3C46-F0D6-B9E4-174CBAE778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038" y="2247900"/>
            <a:ext cx="2362200" cy="2362200"/>
          </a:xfrm>
          <a:prstGeom prst="rect">
            <a:avLst/>
          </a:prstGeom>
        </p:spPr>
      </p:pic>
      <p:pic>
        <p:nvPicPr>
          <p:cNvPr id="14" name="グラフィックス 13" descr="開いた本 単色塗りつぶし">
            <a:extLst>
              <a:ext uri="{FF2B5EF4-FFF2-40B4-BE49-F238E27FC236}">
                <a16:creationId xmlns:a16="http://schemas.microsoft.com/office/drawing/2014/main" id="{2E2F8A31-ED67-E111-1B10-8B0801DC3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8125" y="2555081"/>
            <a:ext cx="1981200" cy="1981200"/>
          </a:xfrm>
          <a:prstGeom prst="rect">
            <a:avLst/>
          </a:prstGeom>
        </p:spPr>
      </p:pic>
      <p:pic>
        <p:nvPicPr>
          <p:cNvPr id="15" name="グラフィックス 14" descr="No の記号 単色塗りつぶし">
            <a:extLst>
              <a:ext uri="{FF2B5EF4-FFF2-40B4-BE49-F238E27FC236}">
                <a16:creationId xmlns:a16="http://schemas.microsoft.com/office/drawing/2014/main" id="{B5A1F382-B169-C360-5C8D-EE22B2C6DD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31843" y="2428799"/>
            <a:ext cx="2233763" cy="2233763"/>
          </a:xfrm>
          <a:prstGeom prst="rect">
            <a:avLst/>
          </a:prstGeom>
        </p:spPr>
      </p:pic>
    </p:spTree>
    <p:extLst>
      <p:ext uri="{BB962C8B-B14F-4D97-AF65-F5344CB8AC3E}">
        <p14:creationId xmlns:p14="http://schemas.microsoft.com/office/powerpoint/2010/main" val="104147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F54E4-9956-0B33-D845-8F2AAC5EBC56}"/>
              </a:ext>
            </a:extLst>
          </p:cNvPr>
          <p:cNvSpPr>
            <a:spLocks noGrp="1"/>
          </p:cNvSpPr>
          <p:nvPr>
            <p:ph type="title"/>
          </p:nvPr>
        </p:nvSpPr>
        <p:spPr>
          <a:xfrm>
            <a:off x="911352" y="246253"/>
            <a:ext cx="6172200" cy="643890"/>
          </a:xfrm>
        </p:spPr>
        <p:txBody>
          <a:bodyPr rtlCol="0"/>
          <a:lstStyle>
            <a:defPPr>
              <a:defRPr lang="ja-JP"/>
            </a:defPPr>
          </a:lstStyle>
          <a:p>
            <a:pPr rtl="0"/>
            <a:r>
              <a:rPr lang="ja-JP" altLang="en-US" dirty="0"/>
              <a:t>２．履修単位数制限</a:t>
            </a:r>
            <a:endParaRPr lang="ja-JP" dirty="0"/>
          </a:p>
        </p:txBody>
      </p:sp>
      <p:sp>
        <p:nvSpPr>
          <p:cNvPr id="5" name="スライド番号プレースホルダー 4">
            <a:extLst>
              <a:ext uri="{FF2B5EF4-FFF2-40B4-BE49-F238E27FC236}">
                <a16:creationId xmlns:a16="http://schemas.microsoft.com/office/drawing/2014/main" id="{141392FF-67AF-70B5-1C3C-58D39BDFD8BE}"/>
              </a:ext>
            </a:extLst>
          </p:cNvPr>
          <p:cNvSpPr>
            <a:spLocks noGrp="1"/>
          </p:cNvSpPr>
          <p:nvPr>
            <p:ph type="sldNum" sz="quarter" idx="12"/>
          </p:nvPr>
        </p:nvSpPr>
        <p:spPr>
          <a:xfrm>
            <a:off x="911352" y="6246622"/>
            <a:ext cx="1188720" cy="365125"/>
          </a:xfrm>
        </p:spPr>
        <p:txBody>
          <a:bodyPr rtlCol="0"/>
          <a:lstStyle>
            <a:defPPr>
              <a:defRPr lang="ja-JP"/>
            </a:defPPr>
          </a:lstStyle>
          <a:p>
            <a:pPr rtl="0"/>
            <a:fld id="{B5CEABB6-07DC-46E8-9B57-56EC44A396E5}" type="slidenum">
              <a:rPr lang="en-US" altLang="ja-JP" smtClean="0"/>
              <a:pPr rtl="0"/>
              <a:t>8</a:t>
            </a:fld>
            <a:endParaRPr lang="ja-JP" dirty="0"/>
          </a:p>
        </p:txBody>
      </p:sp>
      <p:graphicFrame>
        <p:nvGraphicFramePr>
          <p:cNvPr id="7" name="表 6">
            <a:extLst>
              <a:ext uri="{FF2B5EF4-FFF2-40B4-BE49-F238E27FC236}">
                <a16:creationId xmlns:a16="http://schemas.microsoft.com/office/drawing/2014/main" id="{441FD4B3-3B4C-AC39-701D-6E261F32DF78}"/>
              </a:ext>
            </a:extLst>
          </p:cNvPr>
          <p:cNvGraphicFramePr>
            <a:graphicFrameLocks noGrp="1"/>
          </p:cNvGraphicFramePr>
          <p:nvPr>
            <p:extLst>
              <p:ext uri="{D42A27DB-BD31-4B8C-83A1-F6EECF244321}">
                <p14:modId xmlns:p14="http://schemas.microsoft.com/office/powerpoint/2010/main" val="1362159742"/>
              </p:ext>
            </p:extLst>
          </p:nvPr>
        </p:nvGraphicFramePr>
        <p:xfrm>
          <a:off x="1286637" y="2950209"/>
          <a:ext cx="8128000" cy="2945766"/>
        </p:xfrm>
        <a:graphic>
          <a:graphicData uri="http://schemas.openxmlformats.org/drawingml/2006/table">
            <a:tbl>
              <a:tblPr firstRow="1" bandRow="1">
                <a:tableStyleId>{2D5ABB26-0587-4C30-8999-92F81FD0307C}</a:tableStyleId>
              </a:tblPr>
              <a:tblGrid>
                <a:gridCol w="942213">
                  <a:extLst>
                    <a:ext uri="{9D8B030D-6E8A-4147-A177-3AD203B41FA5}">
                      <a16:colId xmlns:a16="http://schemas.microsoft.com/office/drawing/2014/main" val="2077108588"/>
                    </a:ext>
                  </a:extLst>
                </a:gridCol>
                <a:gridCol w="7185787">
                  <a:extLst>
                    <a:ext uri="{9D8B030D-6E8A-4147-A177-3AD203B41FA5}">
                      <a16:colId xmlns:a16="http://schemas.microsoft.com/office/drawing/2014/main" val="367409490"/>
                    </a:ext>
                  </a:extLst>
                </a:gridCol>
              </a:tblGrid>
              <a:tr h="463762">
                <a:tc gridSpan="2">
                  <a:txBody>
                    <a:bodyPr/>
                    <a:lstStyle/>
                    <a:p>
                      <a:r>
                        <a:rPr kumimoji="1" lang="ja-JP" altLang="en-US" dirty="0"/>
                        <a:t>ただし、次の授業科目の単位数は、履修登録単位数制限に含めません：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10680110"/>
                  </a:ext>
                </a:extLst>
              </a:tr>
              <a:tr h="463762">
                <a:tc>
                  <a:txBody>
                    <a:bodyPr/>
                    <a:lstStyle/>
                    <a:p>
                      <a:pPr algn="ct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dirty="0"/>
                        <a:t>海外や学外での活動の成果を事後に単位認定する科目</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83701991"/>
                  </a:ext>
                </a:extLst>
              </a:tr>
              <a:tr h="463762">
                <a:tc>
                  <a:txBody>
                    <a:bodyPr/>
                    <a:lstStyle/>
                    <a:p>
                      <a:pPr algn="ctr"/>
                      <a:r>
                        <a:rPr kumimoji="1" lang="ja-JP" altLang="en-US" dirty="0"/>
                        <a:t>✅</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ja-JP" sz="1800" kern="1200" dirty="0">
                          <a:solidFill>
                            <a:schemeClr val="tx1"/>
                          </a:solidFill>
                          <a:effectLst/>
                          <a:latin typeface="+mn-lt"/>
                          <a:ea typeface="+mn-ea"/>
                          <a:cs typeface="+mn-cs"/>
                        </a:rPr>
                        <a:t>初等教育実習、中等教育実習Ⅰ・Ⅱ、幼小教育実習Ⅰ・Ⅱ・Ⅲ、障害児教育実習、保育実習Ⅰ施設実習、保育実習Ⅰ保育所実習、保育実習Ⅱ保育所実習</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7908302"/>
                  </a:ext>
                </a:extLst>
              </a:tr>
              <a:tr h="4637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ja-JP" sz="1800" kern="1200" dirty="0">
                          <a:solidFill>
                            <a:schemeClr val="tx1"/>
                          </a:solidFill>
                          <a:effectLst/>
                          <a:latin typeface="+mn-lt"/>
                          <a:ea typeface="+mn-ea"/>
                          <a:cs typeface="+mn-cs"/>
                        </a:rPr>
                        <a:t>他大学等で修得し、本学において認定を受けた科目</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84365406"/>
                  </a:ext>
                </a:extLst>
              </a:tr>
              <a:tr h="4637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ja-JP" sz="1800" kern="1200" dirty="0">
                          <a:solidFill>
                            <a:schemeClr val="tx1"/>
                          </a:solidFill>
                          <a:effectLst/>
                          <a:latin typeface="+mn-lt"/>
                          <a:ea typeface="+mn-ea"/>
                          <a:cs typeface="+mn-cs"/>
                        </a:rPr>
                        <a:t>他学部で開設している科目及び単位互換により修得する科目のうち、卒業に必要な単位として算入しない科目</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66055888"/>
                  </a:ext>
                </a:extLst>
              </a:tr>
            </a:tbl>
          </a:graphicData>
        </a:graphic>
      </p:graphicFrame>
      <p:sp>
        <p:nvSpPr>
          <p:cNvPr id="8" name="テキスト ボックス 7">
            <a:extLst>
              <a:ext uri="{FF2B5EF4-FFF2-40B4-BE49-F238E27FC236}">
                <a16:creationId xmlns:a16="http://schemas.microsoft.com/office/drawing/2014/main" id="{9121AEB2-013C-B799-594F-3CFF540B3847}"/>
              </a:ext>
            </a:extLst>
          </p:cNvPr>
          <p:cNvSpPr txBox="1"/>
          <p:nvPr/>
        </p:nvSpPr>
        <p:spPr>
          <a:xfrm>
            <a:off x="2027619" y="1225885"/>
            <a:ext cx="4183888" cy="954107"/>
          </a:xfrm>
          <a:prstGeom prst="rect">
            <a:avLst/>
          </a:prstGeom>
          <a:noFill/>
        </p:spPr>
        <p:txBody>
          <a:bodyPr wrap="square" rtlCol="0">
            <a:spAutoFit/>
          </a:bodyPr>
          <a:lstStyle/>
          <a:p>
            <a:r>
              <a:rPr kumimoji="1" lang="en-US" altLang="ja-JP" sz="2800" b="1" dirty="0"/>
              <a:t>1</a:t>
            </a:r>
            <a:r>
              <a:rPr kumimoji="1" lang="ja-JP" altLang="en-US" sz="2800" b="1" dirty="0"/>
              <a:t>年間に履修できる単位数を</a:t>
            </a:r>
            <a:r>
              <a:rPr kumimoji="1" lang="en-US" altLang="ja-JP" sz="2800" b="1" dirty="0">
                <a:solidFill>
                  <a:schemeClr val="accent4">
                    <a:lumMod val="75000"/>
                  </a:schemeClr>
                </a:solidFill>
              </a:rPr>
              <a:t>50</a:t>
            </a:r>
            <a:r>
              <a:rPr kumimoji="1" lang="ja-JP" altLang="en-US" sz="2800" b="1" dirty="0">
                <a:solidFill>
                  <a:schemeClr val="accent4">
                    <a:lumMod val="75000"/>
                  </a:schemeClr>
                </a:solidFill>
              </a:rPr>
              <a:t>単位以下</a:t>
            </a:r>
            <a:r>
              <a:rPr kumimoji="1" lang="ja-JP" altLang="en-US" sz="2800" b="1" dirty="0"/>
              <a:t>としています。</a:t>
            </a:r>
          </a:p>
        </p:txBody>
      </p:sp>
      <p:pic>
        <p:nvPicPr>
          <p:cNvPr id="11" name="グラフィックス 10" descr="押しピン 単色塗りつぶし">
            <a:extLst>
              <a:ext uri="{FF2B5EF4-FFF2-40B4-BE49-F238E27FC236}">
                <a16:creationId xmlns:a16="http://schemas.microsoft.com/office/drawing/2014/main" id="{2E4BBC11-A251-4CD7-A98F-25A6F53A26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3219" y="1231448"/>
            <a:ext cx="914400" cy="914400"/>
          </a:xfrm>
          <a:prstGeom prst="rect">
            <a:avLst/>
          </a:prstGeom>
        </p:spPr>
      </p:pic>
      <p:sp>
        <p:nvSpPr>
          <p:cNvPr id="12" name="テキスト ボックス 11">
            <a:extLst>
              <a:ext uri="{FF2B5EF4-FFF2-40B4-BE49-F238E27FC236}">
                <a16:creationId xmlns:a16="http://schemas.microsoft.com/office/drawing/2014/main" id="{0C9EEA48-8A0E-FFBF-ED8D-059D077001D1}"/>
              </a:ext>
            </a:extLst>
          </p:cNvPr>
          <p:cNvSpPr txBox="1"/>
          <p:nvPr/>
        </p:nvSpPr>
        <p:spPr>
          <a:xfrm>
            <a:off x="6628193" y="1256164"/>
            <a:ext cx="5031613" cy="1328023"/>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b="1" dirty="0"/>
              <a:t>1</a:t>
            </a:r>
            <a:r>
              <a:rPr kumimoji="1" lang="ja-JP" altLang="en-US" b="1" dirty="0"/>
              <a:t>年生は対象ではありませんが、前年度の</a:t>
            </a:r>
            <a:r>
              <a:rPr kumimoji="1" lang="en-US" altLang="ja-JP" b="1" dirty="0">
                <a:solidFill>
                  <a:schemeClr val="accent2">
                    <a:lumMod val="75000"/>
                  </a:schemeClr>
                </a:solidFill>
              </a:rPr>
              <a:t>GPA3.2</a:t>
            </a:r>
            <a:r>
              <a:rPr kumimoji="1" lang="ja-JP" altLang="en-US" b="1" dirty="0">
                <a:solidFill>
                  <a:schemeClr val="accent2">
                    <a:lumMod val="75000"/>
                  </a:schemeClr>
                </a:solidFill>
              </a:rPr>
              <a:t>以上</a:t>
            </a:r>
            <a:r>
              <a:rPr kumimoji="1" lang="ja-JP" altLang="en-US" b="1" dirty="0"/>
              <a:t>の者は、</a:t>
            </a:r>
            <a:r>
              <a:rPr kumimoji="1" lang="en-US" altLang="ja-JP" b="1" dirty="0">
                <a:solidFill>
                  <a:schemeClr val="accent2">
                    <a:lumMod val="75000"/>
                  </a:schemeClr>
                </a:solidFill>
              </a:rPr>
              <a:t>1</a:t>
            </a:r>
            <a:r>
              <a:rPr kumimoji="1" lang="ja-JP" altLang="en-US" b="1" dirty="0">
                <a:solidFill>
                  <a:schemeClr val="accent2">
                    <a:lumMod val="75000"/>
                  </a:schemeClr>
                </a:solidFill>
              </a:rPr>
              <a:t>年間に</a:t>
            </a:r>
            <a:r>
              <a:rPr kumimoji="1" lang="en-US" altLang="ja-JP" b="1" dirty="0">
                <a:solidFill>
                  <a:schemeClr val="accent2">
                    <a:lumMod val="75000"/>
                  </a:schemeClr>
                </a:solidFill>
              </a:rPr>
              <a:t>4</a:t>
            </a:r>
            <a:r>
              <a:rPr kumimoji="1" lang="ja-JP" altLang="en-US" b="1" dirty="0">
                <a:solidFill>
                  <a:schemeClr val="accent2">
                    <a:lumMod val="75000"/>
                  </a:schemeClr>
                </a:solidFill>
              </a:rPr>
              <a:t>単位まで履修登録単位数の上限を超えて</a:t>
            </a:r>
            <a:r>
              <a:rPr kumimoji="1" lang="ja-JP" altLang="en-US" b="1" dirty="0"/>
              <a:t>履修登録をすることができます。</a:t>
            </a:r>
          </a:p>
        </p:txBody>
      </p:sp>
    </p:spTree>
    <p:extLst>
      <p:ext uri="{BB962C8B-B14F-4D97-AF65-F5344CB8AC3E}">
        <p14:creationId xmlns:p14="http://schemas.microsoft.com/office/powerpoint/2010/main" val="3813948168"/>
      </p:ext>
    </p:extLst>
  </p:cSld>
  <p:clrMapOvr>
    <a:masterClrMapping/>
  </p:clrMapOvr>
</p:sld>
</file>

<file path=ppt/theme/theme1.xml><?xml version="1.0" encoding="utf-8"?>
<a:theme xmlns:a="http://schemas.openxmlformats.org/drawingml/2006/main" name="カスタム​​">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117">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42513_TF16411248_Win32" id="{89DEAD04-E528-46B2-BFE6-EA550B0E0DC3}" vid="{221D5EB3-731C-4819-920F-2EFE797032C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3984d47-c1f1-4e44-a765-6a51e76d306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58CC766180659408964A5671D5EE751" ma:contentTypeVersion="13" ma:contentTypeDescription="新しいドキュメントを作成します。" ma:contentTypeScope="" ma:versionID="939dcd5ade6da8d1e6448d5100a94eb9">
  <xsd:schema xmlns:xsd="http://www.w3.org/2001/XMLSchema" xmlns:xs="http://www.w3.org/2001/XMLSchema" xmlns:p="http://schemas.microsoft.com/office/2006/metadata/properties" xmlns:ns3="23984d47-c1f1-4e44-a765-6a51e76d306f" xmlns:ns4="ac93b51c-0fd1-4873-926f-0ff5c6083f55" targetNamespace="http://schemas.microsoft.com/office/2006/metadata/properties" ma:root="true" ma:fieldsID="5ef438db4bf52d7724a97815ced47ccd" ns3:_="" ns4:_="">
    <xsd:import namespace="23984d47-c1f1-4e44-a765-6a51e76d306f"/>
    <xsd:import namespace="ac93b51c-0fd1-4873-926f-0ff5c6083f55"/>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84d47-c1f1-4e44-a765-6a51e76d306f"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93b51c-0fd1-4873-926f-0ff5c6083f5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共有相手の詳細情報" ma:internalName="SharedWithDetails" ma:readOnly="true">
      <xsd:simpleType>
        <xsd:restriction base="dms:Note">
          <xsd:maxLength value="255"/>
        </xsd:restriction>
      </xsd:simpleType>
    </xsd:element>
    <xsd:element name="SharingHintHash" ma:index="11"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2.xml><?xml version="1.0" encoding="utf-8"?>
<ds:datastoreItem xmlns:ds="http://schemas.openxmlformats.org/officeDocument/2006/customXml" ds:itemID="{AC5040CA-20CC-43C6-BC0C-8D8696B6AF89}">
  <ds:schemaRefs>
    <ds:schemaRef ds:uri="http://schemas.openxmlformats.org/package/2006/metadata/core-properties"/>
    <ds:schemaRef ds:uri="http://www.w3.org/XML/1998/namespace"/>
    <ds:schemaRef ds:uri="ac93b51c-0fd1-4873-926f-0ff5c6083f55"/>
    <ds:schemaRef ds:uri="http://purl.org/dc/dcmitype/"/>
    <ds:schemaRef ds:uri="http://purl.org/dc/elements/1.1/"/>
    <ds:schemaRef ds:uri="http://schemas.microsoft.com/office/infopath/2007/PartnerControls"/>
    <ds:schemaRef ds:uri="http://schemas.microsoft.com/office/2006/documentManagement/types"/>
    <ds:schemaRef ds:uri="http://purl.org/dc/terms/"/>
    <ds:schemaRef ds:uri="23984d47-c1f1-4e44-a765-6a51e76d306f"/>
    <ds:schemaRef ds:uri="http://schemas.microsoft.com/office/2006/metadata/properties"/>
  </ds:schemaRefs>
</ds:datastoreItem>
</file>

<file path=customXml/itemProps3.xml><?xml version="1.0" encoding="utf-8"?>
<ds:datastoreItem xmlns:ds="http://schemas.openxmlformats.org/officeDocument/2006/customXml" ds:itemID="{A0AAAA23-D93E-4845-8FC6-4EB94B5B4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984d47-c1f1-4e44-a765-6a51e76d306f"/>
    <ds:schemaRef ds:uri="ac93b51c-0fd1-4873-926f-0ff5c6083f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建築関係ピッチ デッキ</Template>
  <TotalTime>161</TotalTime>
  <Words>700</Words>
  <Application>Microsoft Office PowerPoint</Application>
  <PresentationFormat>ワイド画面</PresentationFormat>
  <Paragraphs>115</Paragraphs>
  <Slides>8</Slides>
  <Notes>8</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8</vt:i4>
      </vt:variant>
    </vt:vector>
  </HeadingPairs>
  <TitlesOfParts>
    <vt:vector size="11" baseType="lpstr">
      <vt:lpstr>Meiryo UI</vt:lpstr>
      <vt:lpstr>Arial</vt:lpstr>
      <vt:lpstr>カスタム​​</vt:lpstr>
      <vt:lpstr>文教大学教務オリエンテーション （教育学部）</vt:lpstr>
      <vt:lpstr>１．基本の時間割の組み方 </vt:lpstr>
      <vt:lpstr>（１）履修の組み方</vt:lpstr>
      <vt:lpstr>PowerPoint プレゼンテーション</vt:lpstr>
      <vt:lpstr>（３）体育科目の履修について</vt:lpstr>
      <vt:lpstr>（４）全学部必修科目「文教大学への招待」</vt:lpstr>
      <vt:lpstr>（５）時間割を組む際の注意事項</vt:lpstr>
      <vt:lpstr>２．履修単位数制限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木村　友郁</dc:creator>
  <cp:lastModifiedBy>木村　友郁</cp:lastModifiedBy>
  <cp:revision>6</cp:revision>
  <dcterms:created xsi:type="dcterms:W3CDTF">2026-03-24T04:51:57Z</dcterms:created>
  <dcterms:modified xsi:type="dcterms:W3CDTF">2026-03-25T01:47:03Z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0x010100A58CC766180659408964A5671D5EE751</vt:lpwstr>
  </property>
</Properties>
</file>